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83" r:id="rId4"/>
    <p:sldId id="292" r:id="rId5"/>
    <p:sldId id="293" r:id="rId6"/>
    <p:sldId id="336" r:id="rId7"/>
    <p:sldId id="287" r:id="rId8"/>
    <p:sldId id="282" r:id="rId9"/>
    <p:sldId id="294" r:id="rId10"/>
    <p:sldId id="285" r:id="rId11"/>
    <p:sldId id="286" r:id="rId12"/>
    <p:sldId id="320" r:id="rId13"/>
    <p:sldId id="321" r:id="rId14"/>
    <p:sldId id="322" r:id="rId15"/>
    <p:sldId id="323" r:id="rId16"/>
    <p:sldId id="324" r:id="rId17"/>
    <p:sldId id="325" r:id="rId18"/>
    <p:sldId id="344" r:id="rId19"/>
    <p:sldId id="326" r:id="rId20"/>
    <p:sldId id="339" r:id="rId21"/>
    <p:sldId id="340" r:id="rId22"/>
    <p:sldId id="341" r:id="rId23"/>
    <p:sldId id="329" r:id="rId24"/>
    <p:sldId id="330" r:id="rId25"/>
    <p:sldId id="345" r:id="rId26"/>
    <p:sldId id="331" r:id="rId27"/>
    <p:sldId id="332" r:id="rId28"/>
    <p:sldId id="333" r:id="rId29"/>
    <p:sldId id="334" r:id="rId30"/>
    <p:sldId id="335" r:id="rId31"/>
    <p:sldId id="295" r:id="rId32"/>
    <p:sldId id="296" r:id="rId33"/>
    <p:sldId id="303" r:id="rId34"/>
    <p:sldId id="299" r:id="rId35"/>
    <p:sldId id="300" r:id="rId36"/>
    <p:sldId id="301" r:id="rId37"/>
    <p:sldId id="302" r:id="rId38"/>
    <p:sldId id="304" r:id="rId39"/>
    <p:sldId id="288" r:id="rId40"/>
    <p:sldId id="289" r:id="rId41"/>
    <p:sldId id="290" r:id="rId42"/>
    <p:sldId id="291" r:id="rId43"/>
    <p:sldId id="315" r:id="rId44"/>
    <p:sldId id="316" r:id="rId45"/>
    <p:sldId id="317" r:id="rId46"/>
    <p:sldId id="318" r:id="rId47"/>
    <p:sldId id="319" r:id="rId48"/>
    <p:sldId id="305" r:id="rId49"/>
    <p:sldId id="306" r:id="rId50"/>
    <p:sldId id="307" r:id="rId51"/>
    <p:sldId id="309" r:id="rId52"/>
    <p:sldId id="310" r:id="rId53"/>
    <p:sldId id="313" r:id="rId54"/>
    <p:sldId id="311" r:id="rId55"/>
    <p:sldId id="312" r:id="rId56"/>
    <p:sldId id="337" r:id="rId57"/>
    <p:sldId id="338" r:id="rId58"/>
    <p:sldId id="342" r:id="rId59"/>
    <p:sldId id="343" r:id="rId60"/>
    <p:sldId id="27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10" d="100"/>
          <a:sy n="110" d="100"/>
        </p:scale>
        <p:origin x="34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EBC6BD-552A-4EA1-A5A6-42F3D81F5B2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5F75FBC-4705-4FFB-9353-F1CB81315E66}">
      <dgm:prSet/>
      <dgm:spPr/>
      <dgm:t>
        <a:bodyPr/>
        <a:lstStyle/>
        <a:p>
          <a:r>
            <a:rPr lang="en-US" i="1" dirty="0">
              <a:latin typeface="Segoe UI"/>
              <a:cs typeface="Segoe UI"/>
            </a:rPr>
            <a:t>Abdelrahman Abdulmoaez Ahmed</a:t>
          </a:r>
          <a:endParaRPr lang="en-US" dirty="0">
            <a:latin typeface="Segoe UI"/>
            <a:cs typeface="Segoe UI"/>
          </a:endParaRPr>
        </a:p>
      </dgm:t>
    </dgm:pt>
    <dgm:pt modelId="{54392230-F833-4AE9-9B23-BB46741CCB3C}" type="parTrans" cxnId="{7E69F596-7D67-43E3-B087-87D9030A687A}">
      <dgm:prSet/>
      <dgm:spPr/>
      <dgm:t>
        <a:bodyPr/>
        <a:lstStyle/>
        <a:p>
          <a:endParaRPr lang="en-US"/>
        </a:p>
      </dgm:t>
    </dgm:pt>
    <dgm:pt modelId="{96E0244A-39B2-484F-A074-8DB89B89AD20}" type="sibTrans" cxnId="{7E69F596-7D67-43E3-B087-87D9030A687A}">
      <dgm:prSet/>
      <dgm:spPr/>
      <dgm:t>
        <a:bodyPr/>
        <a:lstStyle/>
        <a:p>
          <a:endParaRPr lang="en-US"/>
        </a:p>
      </dgm:t>
    </dgm:pt>
    <dgm:pt modelId="{CABC66BE-9452-4D23-A8E5-523AC4260DB3}">
      <dgm:prSet/>
      <dgm:spPr/>
      <dgm:t>
        <a:bodyPr/>
        <a:lstStyle/>
        <a:p>
          <a:r>
            <a:rPr lang="en-US" i="1" dirty="0">
              <a:latin typeface="Segoe UI"/>
              <a:cs typeface="Segoe UI"/>
            </a:rPr>
            <a:t>Abdelrahman Emad Ahmed</a:t>
          </a:r>
          <a:endParaRPr lang="en-US" dirty="0">
            <a:latin typeface="Segoe UI"/>
            <a:cs typeface="Segoe UI"/>
          </a:endParaRPr>
        </a:p>
      </dgm:t>
    </dgm:pt>
    <dgm:pt modelId="{6371A439-81C7-4244-9AE5-20F744F871A6}" type="parTrans" cxnId="{15BE20CE-1217-468F-95DE-DD78EC683214}">
      <dgm:prSet/>
      <dgm:spPr/>
      <dgm:t>
        <a:bodyPr/>
        <a:lstStyle/>
        <a:p>
          <a:endParaRPr lang="en-US"/>
        </a:p>
      </dgm:t>
    </dgm:pt>
    <dgm:pt modelId="{239301C2-8234-4823-86E4-BDDB57D1C589}" type="sibTrans" cxnId="{15BE20CE-1217-468F-95DE-DD78EC683214}">
      <dgm:prSet/>
      <dgm:spPr/>
      <dgm:t>
        <a:bodyPr/>
        <a:lstStyle/>
        <a:p>
          <a:endParaRPr lang="en-US"/>
        </a:p>
      </dgm:t>
    </dgm:pt>
    <dgm:pt modelId="{A8E9DDDE-AE9D-4078-8335-6033C37EBE48}">
      <dgm:prSet/>
      <dgm:spPr/>
      <dgm:t>
        <a:bodyPr/>
        <a:lstStyle/>
        <a:p>
          <a:r>
            <a:rPr lang="en-US" i="1" dirty="0">
              <a:latin typeface="Segoe UI"/>
              <a:cs typeface="Segoe UI"/>
            </a:rPr>
            <a:t>Daniel George Alfonse</a:t>
          </a:r>
          <a:endParaRPr lang="en-US" dirty="0">
            <a:latin typeface="Segoe UI"/>
            <a:cs typeface="Segoe UI"/>
          </a:endParaRPr>
        </a:p>
      </dgm:t>
    </dgm:pt>
    <dgm:pt modelId="{57862D09-B687-42EE-BC90-8BB7EA778CD3}" type="parTrans" cxnId="{579520BD-1F7E-46E2-A5B4-1ED7DE9F7A1D}">
      <dgm:prSet/>
      <dgm:spPr/>
      <dgm:t>
        <a:bodyPr/>
        <a:lstStyle/>
        <a:p>
          <a:endParaRPr lang="en-US"/>
        </a:p>
      </dgm:t>
    </dgm:pt>
    <dgm:pt modelId="{F52BD216-D2F5-4F96-9B91-072C2C56F587}" type="sibTrans" cxnId="{579520BD-1F7E-46E2-A5B4-1ED7DE9F7A1D}">
      <dgm:prSet/>
      <dgm:spPr/>
      <dgm:t>
        <a:bodyPr/>
        <a:lstStyle/>
        <a:p>
          <a:endParaRPr lang="en-US"/>
        </a:p>
      </dgm:t>
    </dgm:pt>
    <dgm:pt modelId="{EEA49D00-6893-4F6A-903C-0F3A1E5DD2EB}">
      <dgm:prSet/>
      <dgm:spPr/>
      <dgm:t>
        <a:bodyPr/>
        <a:lstStyle/>
        <a:p>
          <a:r>
            <a:rPr lang="en-US" i="1" dirty="0">
              <a:latin typeface="Segoe UI"/>
              <a:cs typeface="Segoe UI"/>
            </a:rPr>
            <a:t>Kareem Abdelkader Mohamed</a:t>
          </a:r>
          <a:endParaRPr lang="en-US" dirty="0">
            <a:latin typeface="Segoe UI"/>
            <a:cs typeface="Segoe UI"/>
          </a:endParaRPr>
        </a:p>
      </dgm:t>
    </dgm:pt>
    <dgm:pt modelId="{AFC69BA7-4C2D-443E-87F6-3D5F21784FBD}" type="parTrans" cxnId="{8235B3BA-5059-41DD-9D38-C378672757E3}">
      <dgm:prSet/>
      <dgm:spPr/>
      <dgm:t>
        <a:bodyPr/>
        <a:lstStyle/>
        <a:p>
          <a:endParaRPr lang="en-US"/>
        </a:p>
      </dgm:t>
    </dgm:pt>
    <dgm:pt modelId="{FED0536A-1A2F-4186-B327-6199FE169363}" type="sibTrans" cxnId="{8235B3BA-5059-41DD-9D38-C378672757E3}">
      <dgm:prSet/>
      <dgm:spPr/>
      <dgm:t>
        <a:bodyPr/>
        <a:lstStyle/>
        <a:p>
          <a:endParaRPr lang="en-US"/>
        </a:p>
      </dgm:t>
    </dgm:pt>
    <dgm:pt modelId="{30FCC53E-5466-410B-93C2-EEB809777E58}">
      <dgm:prSet/>
      <dgm:spPr/>
      <dgm:t>
        <a:bodyPr/>
        <a:lstStyle/>
        <a:p>
          <a:r>
            <a:rPr lang="en-US" i="1" dirty="0">
              <a:latin typeface="Segoe UI"/>
              <a:cs typeface="Segoe UI"/>
            </a:rPr>
            <a:t>Omar Ehab Elsayed</a:t>
          </a:r>
          <a:endParaRPr lang="en-US" dirty="0">
            <a:latin typeface="Segoe UI"/>
            <a:cs typeface="Segoe UI"/>
          </a:endParaRPr>
        </a:p>
      </dgm:t>
    </dgm:pt>
    <dgm:pt modelId="{5E2DFFD5-8432-4ABD-AF99-E3F4B3C66382}" type="parTrans" cxnId="{F978FF80-8B40-4728-A0C0-3095ABE7DF39}">
      <dgm:prSet/>
      <dgm:spPr/>
      <dgm:t>
        <a:bodyPr/>
        <a:lstStyle/>
        <a:p>
          <a:endParaRPr lang="en-US"/>
        </a:p>
      </dgm:t>
    </dgm:pt>
    <dgm:pt modelId="{616840A2-21B6-49C8-A842-253BE6277191}" type="sibTrans" cxnId="{F978FF80-8B40-4728-A0C0-3095ABE7DF39}">
      <dgm:prSet/>
      <dgm:spPr/>
      <dgm:t>
        <a:bodyPr/>
        <a:lstStyle/>
        <a:p>
          <a:endParaRPr lang="en-US"/>
        </a:p>
      </dgm:t>
    </dgm:pt>
    <dgm:pt modelId="{B4815079-4008-4431-A522-1BBFC7C057A5}">
      <dgm:prSet/>
      <dgm:spPr/>
      <dgm:t>
        <a:bodyPr/>
        <a:lstStyle/>
        <a:p>
          <a:r>
            <a:rPr lang="en-US" i="1" dirty="0">
              <a:latin typeface="Segoe UI"/>
              <a:cs typeface="Segoe UI"/>
            </a:rPr>
            <a:t>Peter Sameh Henri</a:t>
          </a:r>
          <a:endParaRPr lang="en-US" dirty="0">
            <a:latin typeface="Segoe UI"/>
            <a:cs typeface="Segoe UI"/>
          </a:endParaRPr>
        </a:p>
      </dgm:t>
    </dgm:pt>
    <dgm:pt modelId="{D1561BD7-D33C-4E16-BF19-F2AAA48ECC45}" type="parTrans" cxnId="{E6FB5D5C-1B2C-4834-A900-5B864C916D34}">
      <dgm:prSet/>
      <dgm:spPr/>
      <dgm:t>
        <a:bodyPr/>
        <a:lstStyle/>
        <a:p>
          <a:endParaRPr lang="en-US"/>
        </a:p>
      </dgm:t>
    </dgm:pt>
    <dgm:pt modelId="{0F571769-FB4A-465E-AE31-369A308E1C98}" type="sibTrans" cxnId="{E6FB5D5C-1B2C-4834-A900-5B864C916D34}">
      <dgm:prSet/>
      <dgm:spPr/>
      <dgm:t>
        <a:bodyPr/>
        <a:lstStyle/>
        <a:p>
          <a:endParaRPr lang="en-US"/>
        </a:p>
      </dgm:t>
    </dgm:pt>
    <dgm:pt modelId="{68CBD4EE-130D-4116-8EDF-5E1E76786E3D}">
      <dgm:prSet/>
      <dgm:spPr/>
      <dgm:t>
        <a:bodyPr/>
        <a:lstStyle/>
        <a:p>
          <a:r>
            <a:rPr lang="en-US" i="1" dirty="0">
              <a:latin typeface="Segoe UI"/>
              <a:cs typeface="Segoe UI"/>
            </a:rPr>
            <a:t>Shehab Gomaa Mohamed</a:t>
          </a:r>
          <a:endParaRPr lang="en-US" dirty="0">
            <a:latin typeface="Segoe UI"/>
            <a:cs typeface="Segoe UI"/>
          </a:endParaRPr>
        </a:p>
      </dgm:t>
    </dgm:pt>
    <dgm:pt modelId="{39B0552D-69C0-4EE5-B979-B2782F435597}" type="parTrans" cxnId="{C16BCC9D-D990-491D-B6F6-BEFC0A35E7A9}">
      <dgm:prSet/>
      <dgm:spPr/>
      <dgm:t>
        <a:bodyPr/>
        <a:lstStyle/>
        <a:p>
          <a:endParaRPr lang="en-US"/>
        </a:p>
      </dgm:t>
    </dgm:pt>
    <dgm:pt modelId="{4E10D741-A27A-475E-8FFE-9AAEAD0FF5DB}" type="sibTrans" cxnId="{C16BCC9D-D990-491D-B6F6-BEFC0A35E7A9}">
      <dgm:prSet/>
      <dgm:spPr/>
      <dgm:t>
        <a:bodyPr/>
        <a:lstStyle/>
        <a:p>
          <a:endParaRPr lang="en-US"/>
        </a:p>
      </dgm:t>
    </dgm:pt>
    <dgm:pt modelId="{FF5271FD-67C3-42FC-BED8-A3C813D2E217}">
      <dgm:prSet/>
      <dgm:spPr/>
      <dgm:t>
        <a:bodyPr/>
        <a:lstStyle/>
        <a:p>
          <a:r>
            <a:rPr lang="en-US" i="1" dirty="0">
              <a:latin typeface="Segoe UI"/>
              <a:cs typeface="Segoe UI"/>
            </a:rPr>
            <a:t>Youssef Yacoub Saad </a:t>
          </a:r>
          <a:endParaRPr lang="en-US" dirty="0">
            <a:latin typeface="Segoe UI"/>
            <a:cs typeface="Segoe UI"/>
          </a:endParaRPr>
        </a:p>
      </dgm:t>
    </dgm:pt>
    <dgm:pt modelId="{96C3C971-D26C-4B0A-B321-CD7CE6631C42}" type="parTrans" cxnId="{1D5B4E75-8EE0-43B3-B9B0-819FD36B61D3}">
      <dgm:prSet/>
      <dgm:spPr/>
      <dgm:t>
        <a:bodyPr/>
        <a:lstStyle/>
        <a:p>
          <a:endParaRPr lang="en-US"/>
        </a:p>
      </dgm:t>
    </dgm:pt>
    <dgm:pt modelId="{0A521EF9-D6B9-42AB-9DFF-9F18BD73A10B}" type="sibTrans" cxnId="{1D5B4E75-8EE0-43B3-B9B0-819FD36B61D3}">
      <dgm:prSet/>
      <dgm:spPr/>
      <dgm:t>
        <a:bodyPr/>
        <a:lstStyle/>
        <a:p>
          <a:endParaRPr lang="en-US"/>
        </a:p>
      </dgm:t>
    </dgm:pt>
    <dgm:pt modelId="{8BE48742-D696-4F79-B039-516E6670D636}">
      <dgm:prSet phldr="0"/>
      <dgm:spPr/>
      <dgm:t>
        <a:bodyPr/>
        <a:lstStyle/>
        <a:p>
          <a:pPr rtl="0"/>
          <a:r>
            <a:rPr lang="en-US" i="1" dirty="0">
              <a:latin typeface="Segoe UI"/>
              <a:cs typeface="Segoe UI"/>
            </a:rPr>
            <a:t>Ayman Hamdy</a:t>
          </a:r>
        </a:p>
      </dgm:t>
    </dgm:pt>
    <dgm:pt modelId="{D8CD0308-959A-4FD9-8D79-41BB5ED70081}" type="parTrans" cxnId="{DF135AC5-3158-469D-97E7-AEBB64164C6A}">
      <dgm:prSet/>
      <dgm:spPr/>
    </dgm:pt>
    <dgm:pt modelId="{8FD88451-1E39-47FD-B5F3-FD5FFA07612D}" type="sibTrans" cxnId="{DF135AC5-3158-469D-97E7-AEBB64164C6A}">
      <dgm:prSet/>
      <dgm:spPr/>
    </dgm:pt>
    <dgm:pt modelId="{477D3CA8-FD5C-4860-990C-40C654231296}" type="pres">
      <dgm:prSet presAssocID="{C2EBC6BD-552A-4EA1-A5A6-42F3D81F5B2A}" presName="vert0" presStyleCnt="0">
        <dgm:presLayoutVars>
          <dgm:dir/>
          <dgm:animOne val="branch"/>
          <dgm:animLvl val="lvl"/>
        </dgm:presLayoutVars>
      </dgm:prSet>
      <dgm:spPr/>
    </dgm:pt>
    <dgm:pt modelId="{F9596FCD-768D-47B6-AF1E-80D23FD7E0CB}" type="pres">
      <dgm:prSet presAssocID="{05F75FBC-4705-4FFB-9353-F1CB81315E66}" presName="thickLine" presStyleLbl="alignNode1" presStyleIdx="0" presStyleCnt="9"/>
      <dgm:spPr/>
    </dgm:pt>
    <dgm:pt modelId="{49DB4ACB-8CBF-4025-9B93-14DF8EFEBE36}" type="pres">
      <dgm:prSet presAssocID="{05F75FBC-4705-4FFB-9353-F1CB81315E66}" presName="horz1" presStyleCnt="0"/>
      <dgm:spPr/>
    </dgm:pt>
    <dgm:pt modelId="{5D9FEF47-6339-41A7-8DA5-536ACFDC154B}" type="pres">
      <dgm:prSet presAssocID="{05F75FBC-4705-4FFB-9353-F1CB81315E66}" presName="tx1" presStyleLbl="revTx" presStyleIdx="0" presStyleCnt="9"/>
      <dgm:spPr/>
    </dgm:pt>
    <dgm:pt modelId="{629AD7E2-38ED-417D-B4A7-5AD9B2C9F9F2}" type="pres">
      <dgm:prSet presAssocID="{05F75FBC-4705-4FFB-9353-F1CB81315E66}" presName="vert1" presStyleCnt="0"/>
      <dgm:spPr/>
    </dgm:pt>
    <dgm:pt modelId="{2CEA6527-EFDD-4A18-8E9E-AE6E67208425}" type="pres">
      <dgm:prSet presAssocID="{CABC66BE-9452-4D23-A8E5-523AC4260DB3}" presName="thickLine" presStyleLbl="alignNode1" presStyleIdx="1" presStyleCnt="9"/>
      <dgm:spPr/>
    </dgm:pt>
    <dgm:pt modelId="{37A348C9-2E7C-41D7-A32C-13C13F238ED6}" type="pres">
      <dgm:prSet presAssocID="{CABC66BE-9452-4D23-A8E5-523AC4260DB3}" presName="horz1" presStyleCnt="0"/>
      <dgm:spPr/>
    </dgm:pt>
    <dgm:pt modelId="{C75C4BBD-AD91-45C0-BDE4-0CCBD2DA8EFF}" type="pres">
      <dgm:prSet presAssocID="{CABC66BE-9452-4D23-A8E5-523AC4260DB3}" presName="tx1" presStyleLbl="revTx" presStyleIdx="1" presStyleCnt="9"/>
      <dgm:spPr/>
    </dgm:pt>
    <dgm:pt modelId="{3431DCBE-D635-4702-932C-BFF5BE2A8790}" type="pres">
      <dgm:prSet presAssocID="{CABC66BE-9452-4D23-A8E5-523AC4260DB3}" presName="vert1" presStyleCnt="0"/>
      <dgm:spPr/>
    </dgm:pt>
    <dgm:pt modelId="{76C8B583-7E8B-4754-9196-8B19DA3FF2B4}" type="pres">
      <dgm:prSet presAssocID="{8BE48742-D696-4F79-B039-516E6670D636}" presName="thickLine" presStyleLbl="alignNode1" presStyleIdx="2" presStyleCnt="9"/>
      <dgm:spPr/>
    </dgm:pt>
    <dgm:pt modelId="{CE7BC36C-45CB-4151-8405-0FC0976AC78B}" type="pres">
      <dgm:prSet presAssocID="{8BE48742-D696-4F79-B039-516E6670D636}" presName="horz1" presStyleCnt="0"/>
      <dgm:spPr/>
    </dgm:pt>
    <dgm:pt modelId="{162CBA23-C672-4613-A96F-E1D1C880B084}" type="pres">
      <dgm:prSet presAssocID="{8BE48742-D696-4F79-B039-516E6670D636}" presName="tx1" presStyleLbl="revTx" presStyleIdx="2" presStyleCnt="9"/>
      <dgm:spPr/>
    </dgm:pt>
    <dgm:pt modelId="{81718953-8DA1-432F-96DF-39ADDBF4E88D}" type="pres">
      <dgm:prSet presAssocID="{8BE48742-D696-4F79-B039-516E6670D636}" presName="vert1" presStyleCnt="0"/>
      <dgm:spPr/>
    </dgm:pt>
    <dgm:pt modelId="{606B351F-0C76-462F-9D0B-DCC18C5E9986}" type="pres">
      <dgm:prSet presAssocID="{A8E9DDDE-AE9D-4078-8335-6033C37EBE48}" presName="thickLine" presStyleLbl="alignNode1" presStyleIdx="3" presStyleCnt="9"/>
      <dgm:spPr/>
    </dgm:pt>
    <dgm:pt modelId="{42722342-80DD-438D-8C0D-1EA11BA99782}" type="pres">
      <dgm:prSet presAssocID="{A8E9DDDE-AE9D-4078-8335-6033C37EBE48}" presName="horz1" presStyleCnt="0"/>
      <dgm:spPr/>
    </dgm:pt>
    <dgm:pt modelId="{962E2FBA-B349-44BF-A0F3-54863EB0C075}" type="pres">
      <dgm:prSet presAssocID="{A8E9DDDE-AE9D-4078-8335-6033C37EBE48}" presName="tx1" presStyleLbl="revTx" presStyleIdx="3" presStyleCnt="9"/>
      <dgm:spPr/>
    </dgm:pt>
    <dgm:pt modelId="{E0FA8644-BEAF-489C-B20F-3FF001BA82D4}" type="pres">
      <dgm:prSet presAssocID="{A8E9DDDE-AE9D-4078-8335-6033C37EBE48}" presName="vert1" presStyleCnt="0"/>
      <dgm:spPr/>
    </dgm:pt>
    <dgm:pt modelId="{6A235295-3583-4019-8767-18D8225826F2}" type="pres">
      <dgm:prSet presAssocID="{EEA49D00-6893-4F6A-903C-0F3A1E5DD2EB}" presName="thickLine" presStyleLbl="alignNode1" presStyleIdx="4" presStyleCnt="9"/>
      <dgm:spPr/>
    </dgm:pt>
    <dgm:pt modelId="{91ABE4EF-96D8-420A-8E68-F3A4E163238A}" type="pres">
      <dgm:prSet presAssocID="{EEA49D00-6893-4F6A-903C-0F3A1E5DD2EB}" presName="horz1" presStyleCnt="0"/>
      <dgm:spPr/>
    </dgm:pt>
    <dgm:pt modelId="{91591733-204A-4A90-BAD1-0537F5D0354A}" type="pres">
      <dgm:prSet presAssocID="{EEA49D00-6893-4F6A-903C-0F3A1E5DD2EB}" presName="tx1" presStyleLbl="revTx" presStyleIdx="4" presStyleCnt="9"/>
      <dgm:spPr/>
    </dgm:pt>
    <dgm:pt modelId="{1DE8354B-D029-482B-B8DC-9032A5B6A6C9}" type="pres">
      <dgm:prSet presAssocID="{EEA49D00-6893-4F6A-903C-0F3A1E5DD2EB}" presName="vert1" presStyleCnt="0"/>
      <dgm:spPr/>
    </dgm:pt>
    <dgm:pt modelId="{7508A2B2-2273-481A-B4C4-CC587AED9CAD}" type="pres">
      <dgm:prSet presAssocID="{30FCC53E-5466-410B-93C2-EEB809777E58}" presName="thickLine" presStyleLbl="alignNode1" presStyleIdx="5" presStyleCnt="9"/>
      <dgm:spPr/>
    </dgm:pt>
    <dgm:pt modelId="{49D3BF5C-E67C-490E-A072-24C77B8A70E3}" type="pres">
      <dgm:prSet presAssocID="{30FCC53E-5466-410B-93C2-EEB809777E58}" presName="horz1" presStyleCnt="0"/>
      <dgm:spPr/>
    </dgm:pt>
    <dgm:pt modelId="{A5708C17-813B-4F00-8F51-95501D12F9DB}" type="pres">
      <dgm:prSet presAssocID="{30FCC53E-5466-410B-93C2-EEB809777E58}" presName="tx1" presStyleLbl="revTx" presStyleIdx="5" presStyleCnt="9"/>
      <dgm:spPr/>
    </dgm:pt>
    <dgm:pt modelId="{EF758054-AC13-4383-9817-CEDDC14227EF}" type="pres">
      <dgm:prSet presAssocID="{30FCC53E-5466-410B-93C2-EEB809777E58}" presName="vert1" presStyleCnt="0"/>
      <dgm:spPr/>
    </dgm:pt>
    <dgm:pt modelId="{C3694E34-864E-47A6-992A-2A978AD6BD75}" type="pres">
      <dgm:prSet presAssocID="{B4815079-4008-4431-A522-1BBFC7C057A5}" presName="thickLine" presStyleLbl="alignNode1" presStyleIdx="6" presStyleCnt="9"/>
      <dgm:spPr/>
    </dgm:pt>
    <dgm:pt modelId="{C0BA9990-21C5-4EF1-837D-03EB6BBDB030}" type="pres">
      <dgm:prSet presAssocID="{B4815079-4008-4431-A522-1BBFC7C057A5}" presName="horz1" presStyleCnt="0"/>
      <dgm:spPr/>
    </dgm:pt>
    <dgm:pt modelId="{FE61D565-0C9E-4423-BBB8-77FEE9AD1AF3}" type="pres">
      <dgm:prSet presAssocID="{B4815079-4008-4431-A522-1BBFC7C057A5}" presName="tx1" presStyleLbl="revTx" presStyleIdx="6" presStyleCnt="9"/>
      <dgm:spPr/>
    </dgm:pt>
    <dgm:pt modelId="{78AFB39C-9C34-41C2-A4BA-9E8BA4DD6425}" type="pres">
      <dgm:prSet presAssocID="{B4815079-4008-4431-A522-1BBFC7C057A5}" presName="vert1" presStyleCnt="0"/>
      <dgm:spPr/>
    </dgm:pt>
    <dgm:pt modelId="{21263043-C5B7-491D-BE0C-A689FA31AA8B}" type="pres">
      <dgm:prSet presAssocID="{68CBD4EE-130D-4116-8EDF-5E1E76786E3D}" presName="thickLine" presStyleLbl="alignNode1" presStyleIdx="7" presStyleCnt="9"/>
      <dgm:spPr/>
    </dgm:pt>
    <dgm:pt modelId="{AF0E795B-76C7-4920-8A24-996912DC4AE0}" type="pres">
      <dgm:prSet presAssocID="{68CBD4EE-130D-4116-8EDF-5E1E76786E3D}" presName="horz1" presStyleCnt="0"/>
      <dgm:spPr/>
    </dgm:pt>
    <dgm:pt modelId="{A2C6025C-1475-429A-9973-0B759BF61B13}" type="pres">
      <dgm:prSet presAssocID="{68CBD4EE-130D-4116-8EDF-5E1E76786E3D}" presName="tx1" presStyleLbl="revTx" presStyleIdx="7" presStyleCnt="9"/>
      <dgm:spPr/>
    </dgm:pt>
    <dgm:pt modelId="{504C1B30-2EA3-4EFF-80DC-AF8E778E7503}" type="pres">
      <dgm:prSet presAssocID="{68CBD4EE-130D-4116-8EDF-5E1E76786E3D}" presName="vert1" presStyleCnt="0"/>
      <dgm:spPr/>
    </dgm:pt>
    <dgm:pt modelId="{78F20D23-CD9B-4F35-B314-BE2057815B75}" type="pres">
      <dgm:prSet presAssocID="{FF5271FD-67C3-42FC-BED8-A3C813D2E217}" presName="thickLine" presStyleLbl="alignNode1" presStyleIdx="8" presStyleCnt="9"/>
      <dgm:spPr/>
    </dgm:pt>
    <dgm:pt modelId="{C1154E29-D641-4DA8-A03F-A849F2287DD1}" type="pres">
      <dgm:prSet presAssocID="{FF5271FD-67C3-42FC-BED8-A3C813D2E217}" presName="horz1" presStyleCnt="0"/>
      <dgm:spPr/>
    </dgm:pt>
    <dgm:pt modelId="{990C9E7F-7536-404A-8390-9482028ED8C4}" type="pres">
      <dgm:prSet presAssocID="{FF5271FD-67C3-42FC-BED8-A3C813D2E217}" presName="tx1" presStyleLbl="revTx" presStyleIdx="8" presStyleCnt="9"/>
      <dgm:spPr/>
    </dgm:pt>
    <dgm:pt modelId="{3BF3BC52-64F8-4F68-A14B-1CD052607725}" type="pres">
      <dgm:prSet presAssocID="{FF5271FD-67C3-42FC-BED8-A3C813D2E217}" presName="vert1" presStyleCnt="0"/>
      <dgm:spPr/>
    </dgm:pt>
  </dgm:ptLst>
  <dgm:cxnLst>
    <dgm:cxn modelId="{20393E1D-254A-48DD-ADF6-212A02C9D04E}" type="presOf" srcId="{30FCC53E-5466-410B-93C2-EEB809777E58}" destId="{A5708C17-813B-4F00-8F51-95501D12F9DB}" srcOrd="0" destOrd="0" presId="urn:microsoft.com/office/officeart/2008/layout/LinedList"/>
    <dgm:cxn modelId="{D66CD23C-4A99-46AE-A7FA-6C6B73E20A3F}" type="presOf" srcId="{05F75FBC-4705-4FFB-9353-F1CB81315E66}" destId="{5D9FEF47-6339-41A7-8DA5-536ACFDC154B}" srcOrd="0" destOrd="0" presId="urn:microsoft.com/office/officeart/2008/layout/LinedList"/>
    <dgm:cxn modelId="{EF25D843-DEBB-493C-AB0E-5734E1A065AD}" type="presOf" srcId="{CABC66BE-9452-4D23-A8E5-523AC4260DB3}" destId="{C75C4BBD-AD91-45C0-BDE4-0CCBD2DA8EFF}" srcOrd="0" destOrd="0" presId="urn:microsoft.com/office/officeart/2008/layout/LinedList"/>
    <dgm:cxn modelId="{E6FB5D5C-1B2C-4834-A900-5B864C916D34}" srcId="{C2EBC6BD-552A-4EA1-A5A6-42F3D81F5B2A}" destId="{B4815079-4008-4431-A522-1BBFC7C057A5}" srcOrd="6" destOrd="0" parTransId="{D1561BD7-D33C-4E16-BF19-F2AAA48ECC45}" sibTransId="{0F571769-FB4A-465E-AE31-369A308E1C98}"/>
    <dgm:cxn modelId="{659FDF65-8DAD-456F-A3C4-1DE71E012880}" type="presOf" srcId="{C2EBC6BD-552A-4EA1-A5A6-42F3D81F5B2A}" destId="{477D3CA8-FD5C-4860-990C-40C654231296}" srcOrd="0" destOrd="0" presId="urn:microsoft.com/office/officeart/2008/layout/LinedList"/>
    <dgm:cxn modelId="{A736FE67-693D-4270-AC14-E0267DFD71D3}" type="presOf" srcId="{FF5271FD-67C3-42FC-BED8-A3C813D2E217}" destId="{990C9E7F-7536-404A-8390-9482028ED8C4}" srcOrd="0" destOrd="0" presId="urn:microsoft.com/office/officeart/2008/layout/LinedList"/>
    <dgm:cxn modelId="{EC6CE071-29F7-4239-B549-3A04EEEB1844}" type="presOf" srcId="{B4815079-4008-4431-A522-1BBFC7C057A5}" destId="{FE61D565-0C9E-4423-BBB8-77FEE9AD1AF3}" srcOrd="0" destOrd="0" presId="urn:microsoft.com/office/officeart/2008/layout/LinedList"/>
    <dgm:cxn modelId="{1D5B4E75-8EE0-43B3-B9B0-819FD36B61D3}" srcId="{C2EBC6BD-552A-4EA1-A5A6-42F3D81F5B2A}" destId="{FF5271FD-67C3-42FC-BED8-A3C813D2E217}" srcOrd="8" destOrd="0" parTransId="{96C3C971-D26C-4B0A-B321-CD7CE6631C42}" sibTransId="{0A521EF9-D6B9-42AB-9DFF-9F18BD73A10B}"/>
    <dgm:cxn modelId="{F978FF80-8B40-4728-A0C0-3095ABE7DF39}" srcId="{C2EBC6BD-552A-4EA1-A5A6-42F3D81F5B2A}" destId="{30FCC53E-5466-410B-93C2-EEB809777E58}" srcOrd="5" destOrd="0" parTransId="{5E2DFFD5-8432-4ABD-AF99-E3F4B3C66382}" sibTransId="{616840A2-21B6-49C8-A842-253BE6277191}"/>
    <dgm:cxn modelId="{AF3CC581-37FA-415D-BECF-3F68EC136B91}" type="presOf" srcId="{EEA49D00-6893-4F6A-903C-0F3A1E5DD2EB}" destId="{91591733-204A-4A90-BAD1-0537F5D0354A}" srcOrd="0" destOrd="0" presId="urn:microsoft.com/office/officeart/2008/layout/LinedList"/>
    <dgm:cxn modelId="{7E69F596-7D67-43E3-B087-87D9030A687A}" srcId="{C2EBC6BD-552A-4EA1-A5A6-42F3D81F5B2A}" destId="{05F75FBC-4705-4FFB-9353-F1CB81315E66}" srcOrd="0" destOrd="0" parTransId="{54392230-F833-4AE9-9B23-BB46741CCB3C}" sibTransId="{96E0244A-39B2-484F-A074-8DB89B89AD20}"/>
    <dgm:cxn modelId="{43821C9A-B4C0-4AFF-B615-102C619CDFC8}" type="presOf" srcId="{A8E9DDDE-AE9D-4078-8335-6033C37EBE48}" destId="{962E2FBA-B349-44BF-A0F3-54863EB0C075}" srcOrd="0" destOrd="0" presId="urn:microsoft.com/office/officeart/2008/layout/LinedList"/>
    <dgm:cxn modelId="{C16BCC9D-D990-491D-B6F6-BEFC0A35E7A9}" srcId="{C2EBC6BD-552A-4EA1-A5A6-42F3D81F5B2A}" destId="{68CBD4EE-130D-4116-8EDF-5E1E76786E3D}" srcOrd="7" destOrd="0" parTransId="{39B0552D-69C0-4EE5-B979-B2782F435597}" sibTransId="{4E10D741-A27A-475E-8FFE-9AAEAD0FF5DB}"/>
    <dgm:cxn modelId="{E45A3DA2-8C7A-4FCB-9405-F3802867737A}" type="presOf" srcId="{68CBD4EE-130D-4116-8EDF-5E1E76786E3D}" destId="{A2C6025C-1475-429A-9973-0B759BF61B13}" srcOrd="0" destOrd="0" presId="urn:microsoft.com/office/officeart/2008/layout/LinedList"/>
    <dgm:cxn modelId="{8A0575B5-2DB6-4BA5-B206-3D228B01B282}" type="presOf" srcId="{8BE48742-D696-4F79-B039-516E6670D636}" destId="{162CBA23-C672-4613-A96F-E1D1C880B084}" srcOrd="0" destOrd="0" presId="urn:microsoft.com/office/officeart/2008/layout/LinedList"/>
    <dgm:cxn modelId="{8235B3BA-5059-41DD-9D38-C378672757E3}" srcId="{C2EBC6BD-552A-4EA1-A5A6-42F3D81F5B2A}" destId="{EEA49D00-6893-4F6A-903C-0F3A1E5DD2EB}" srcOrd="4" destOrd="0" parTransId="{AFC69BA7-4C2D-443E-87F6-3D5F21784FBD}" sibTransId="{FED0536A-1A2F-4186-B327-6199FE169363}"/>
    <dgm:cxn modelId="{579520BD-1F7E-46E2-A5B4-1ED7DE9F7A1D}" srcId="{C2EBC6BD-552A-4EA1-A5A6-42F3D81F5B2A}" destId="{A8E9DDDE-AE9D-4078-8335-6033C37EBE48}" srcOrd="3" destOrd="0" parTransId="{57862D09-B687-42EE-BC90-8BB7EA778CD3}" sibTransId="{F52BD216-D2F5-4F96-9B91-072C2C56F587}"/>
    <dgm:cxn modelId="{DF135AC5-3158-469D-97E7-AEBB64164C6A}" srcId="{C2EBC6BD-552A-4EA1-A5A6-42F3D81F5B2A}" destId="{8BE48742-D696-4F79-B039-516E6670D636}" srcOrd="2" destOrd="0" parTransId="{D8CD0308-959A-4FD9-8D79-41BB5ED70081}" sibTransId="{8FD88451-1E39-47FD-B5F3-FD5FFA07612D}"/>
    <dgm:cxn modelId="{15BE20CE-1217-468F-95DE-DD78EC683214}" srcId="{C2EBC6BD-552A-4EA1-A5A6-42F3D81F5B2A}" destId="{CABC66BE-9452-4D23-A8E5-523AC4260DB3}" srcOrd="1" destOrd="0" parTransId="{6371A439-81C7-4244-9AE5-20F744F871A6}" sibTransId="{239301C2-8234-4823-86E4-BDDB57D1C589}"/>
    <dgm:cxn modelId="{152B714B-9C77-41CC-B1FE-C1DB8C6E5843}" type="presParOf" srcId="{477D3CA8-FD5C-4860-990C-40C654231296}" destId="{F9596FCD-768D-47B6-AF1E-80D23FD7E0CB}" srcOrd="0" destOrd="0" presId="urn:microsoft.com/office/officeart/2008/layout/LinedList"/>
    <dgm:cxn modelId="{D0414450-5D0C-4030-8673-FCDF4B404448}" type="presParOf" srcId="{477D3CA8-FD5C-4860-990C-40C654231296}" destId="{49DB4ACB-8CBF-4025-9B93-14DF8EFEBE36}" srcOrd="1" destOrd="0" presId="urn:microsoft.com/office/officeart/2008/layout/LinedList"/>
    <dgm:cxn modelId="{6912ECB5-D2F3-4A5A-8F2F-4CD5ADD54524}" type="presParOf" srcId="{49DB4ACB-8CBF-4025-9B93-14DF8EFEBE36}" destId="{5D9FEF47-6339-41A7-8DA5-536ACFDC154B}" srcOrd="0" destOrd="0" presId="urn:microsoft.com/office/officeart/2008/layout/LinedList"/>
    <dgm:cxn modelId="{EE3B70C5-E2F6-41C2-B834-0C76746DC68D}" type="presParOf" srcId="{49DB4ACB-8CBF-4025-9B93-14DF8EFEBE36}" destId="{629AD7E2-38ED-417D-B4A7-5AD9B2C9F9F2}" srcOrd="1" destOrd="0" presId="urn:microsoft.com/office/officeart/2008/layout/LinedList"/>
    <dgm:cxn modelId="{3297659A-1176-4902-8B59-F452CA1C4EA0}" type="presParOf" srcId="{477D3CA8-FD5C-4860-990C-40C654231296}" destId="{2CEA6527-EFDD-4A18-8E9E-AE6E67208425}" srcOrd="2" destOrd="0" presId="urn:microsoft.com/office/officeart/2008/layout/LinedList"/>
    <dgm:cxn modelId="{8DEFC48A-1B33-44B6-A147-C0F91C774BE4}" type="presParOf" srcId="{477D3CA8-FD5C-4860-990C-40C654231296}" destId="{37A348C9-2E7C-41D7-A32C-13C13F238ED6}" srcOrd="3" destOrd="0" presId="urn:microsoft.com/office/officeart/2008/layout/LinedList"/>
    <dgm:cxn modelId="{9CE8F631-545C-41CE-BA85-99EFA2D421A1}" type="presParOf" srcId="{37A348C9-2E7C-41D7-A32C-13C13F238ED6}" destId="{C75C4BBD-AD91-45C0-BDE4-0CCBD2DA8EFF}" srcOrd="0" destOrd="0" presId="urn:microsoft.com/office/officeart/2008/layout/LinedList"/>
    <dgm:cxn modelId="{F45E783F-AF30-4770-BCA3-7A3ADF9B9CA6}" type="presParOf" srcId="{37A348C9-2E7C-41D7-A32C-13C13F238ED6}" destId="{3431DCBE-D635-4702-932C-BFF5BE2A8790}" srcOrd="1" destOrd="0" presId="urn:microsoft.com/office/officeart/2008/layout/LinedList"/>
    <dgm:cxn modelId="{A4259EC7-BA93-425D-8B1A-99E96DB6030F}" type="presParOf" srcId="{477D3CA8-FD5C-4860-990C-40C654231296}" destId="{76C8B583-7E8B-4754-9196-8B19DA3FF2B4}" srcOrd="4" destOrd="0" presId="urn:microsoft.com/office/officeart/2008/layout/LinedList"/>
    <dgm:cxn modelId="{FB8F428F-36E5-4D2D-8725-A314F389829F}" type="presParOf" srcId="{477D3CA8-FD5C-4860-990C-40C654231296}" destId="{CE7BC36C-45CB-4151-8405-0FC0976AC78B}" srcOrd="5" destOrd="0" presId="urn:microsoft.com/office/officeart/2008/layout/LinedList"/>
    <dgm:cxn modelId="{0568320D-EBDF-49AA-9B7B-9AA43AB3FB3D}" type="presParOf" srcId="{CE7BC36C-45CB-4151-8405-0FC0976AC78B}" destId="{162CBA23-C672-4613-A96F-E1D1C880B084}" srcOrd="0" destOrd="0" presId="urn:microsoft.com/office/officeart/2008/layout/LinedList"/>
    <dgm:cxn modelId="{B766701E-D930-4524-8523-C438D99C9FFF}" type="presParOf" srcId="{CE7BC36C-45CB-4151-8405-0FC0976AC78B}" destId="{81718953-8DA1-432F-96DF-39ADDBF4E88D}" srcOrd="1" destOrd="0" presId="urn:microsoft.com/office/officeart/2008/layout/LinedList"/>
    <dgm:cxn modelId="{64F0FAED-149D-4A7C-9657-4C02C1AD057D}" type="presParOf" srcId="{477D3CA8-FD5C-4860-990C-40C654231296}" destId="{606B351F-0C76-462F-9D0B-DCC18C5E9986}" srcOrd="6" destOrd="0" presId="urn:microsoft.com/office/officeart/2008/layout/LinedList"/>
    <dgm:cxn modelId="{30B5295D-62F1-4BA7-9F0F-89D73BD9C7D8}" type="presParOf" srcId="{477D3CA8-FD5C-4860-990C-40C654231296}" destId="{42722342-80DD-438D-8C0D-1EA11BA99782}" srcOrd="7" destOrd="0" presId="urn:microsoft.com/office/officeart/2008/layout/LinedList"/>
    <dgm:cxn modelId="{D40BA295-11E5-4E57-AAD7-3B56838CEDAB}" type="presParOf" srcId="{42722342-80DD-438D-8C0D-1EA11BA99782}" destId="{962E2FBA-B349-44BF-A0F3-54863EB0C075}" srcOrd="0" destOrd="0" presId="urn:microsoft.com/office/officeart/2008/layout/LinedList"/>
    <dgm:cxn modelId="{AFE9CA32-6EAF-4621-9A16-34292C5FAA45}" type="presParOf" srcId="{42722342-80DD-438D-8C0D-1EA11BA99782}" destId="{E0FA8644-BEAF-489C-B20F-3FF001BA82D4}" srcOrd="1" destOrd="0" presId="urn:microsoft.com/office/officeart/2008/layout/LinedList"/>
    <dgm:cxn modelId="{1997D27C-A6E9-4853-AE22-C562E694AFE6}" type="presParOf" srcId="{477D3CA8-FD5C-4860-990C-40C654231296}" destId="{6A235295-3583-4019-8767-18D8225826F2}" srcOrd="8" destOrd="0" presId="urn:microsoft.com/office/officeart/2008/layout/LinedList"/>
    <dgm:cxn modelId="{E07FE922-FC45-4DBC-B022-3E957E06EA66}" type="presParOf" srcId="{477D3CA8-FD5C-4860-990C-40C654231296}" destId="{91ABE4EF-96D8-420A-8E68-F3A4E163238A}" srcOrd="9" destOrd="0" presId="urn:microsoft.com/office/officeart/2008/layout/LinedList"/>
    <dgm:cxn modelId="{4FBA75B3-E62B-4762-98EA-7184A56A0BD2}" type="presParOf" srcId="{91ABE4EF-96D8-420A-8E68-F3A4E163238A}" destId="{91591733-204A-4A90-BAD1-0537F5D0354A}" srcOrd="0" destOrd="0" presId="urn:microsoft.com/office/officeart/2008/layout/LinedList"/>
    <dgm:cxn modelId="{FE5633C7-CDF3-4FDE-9C8D-7BE455D50304}" type="presParOf" srcId="{91ABE4EF-96D8-420A-8E68-F3A4E163238A}" destId="{1DE8354B-D029-482B-B8DC-9032A5B6A6C9}" srcOrd="1" destOrd="0" presId="urn:microsoft.com/office/officeart/2008/layout/LinedList"/>
    <dgm:cxn modelId="{69F55E02-E88F-4261-89C1-3265E64EF374}" type="presParOf" srcId="{477D3CA8-FD5C-4860-990C-40C654231296}" destId="{7508A2B2-2273-481A-B4C4-CC587AED9CAD}" srcOrd="10" destOrd="0" presId="urn:microsoft.com/office/officeart/2008/layout/LinedList"/>
    <dgm:cxn modelId="{83F4CD46-A32B-463D-B201-68970E0750C1}" type="presParOf" srcId="{477D3CA8-FD5C-4860-990C-40C654231296}" destId="{49D3BF5C-E67C-490E-A072-24C77B8A70E3}" srcOrd="11" destOrd="0" presId="urn:microsoft.com/office/officeart/2008/layout/LinedList"/>
    <dgm:cxn modelId="{2FA66115-B91E-40CD-9B16-216DB5172476}" type="presParOf" srcId="{49D3BF5C-E67C-490E-A072-24C77B8A70E3}" destId="{A5708C17-813B-4F00-8F51-95501D12F9DB}" srcOrd="0" destOrd="0" presId="urn:microsoft.com/office/officeart/2008/layout/LinedList"/>
    <dgm:cxn modelId="{1F2DD845-2131-48AB-8E79-F9580ECD4ED9}" type="presParOf" srcId="{49D3BF5C-E67C-490E-A072-24C77B8A70E3}" destId="{EF758054-AC13-4383-9817-CEDDC14227EF}" srcOrd="1" destOrd="0" presId="urn:microsoft.com/office/officeart/2008/layout/LinedList"/>
    <dgm:cxn modelId="{DE20C869-878B-4BD7-9065-59628A5FE6A5}" type="presParOf" srcId="{477D3CA8-FD5C-4860-990C-40C654231296}" destId="{C3694E34-864E-47A6-992A-2A978AD6BD75}" srcOrd="12" destOrd="0" presId="urn:microsoft.com/office/officeart/2008/layout/LinedList"/>
    <dgm:cxn modelId="{BEB9ABD3-96C9-4177-BAE2-35E0420C6AAD}" type="presParOf" srcId="{477D3CA8-FD5C-4860-990C-40C654231296}" destId="{C0BA9990-21C5-4EF1-837D-03EB6BBDB030}" srcOrd="13" destOrd="0" presId="urn:microsoft.com/office/officeart/2008/layout/LinedList"/>
    <dgm:cxn modelId="{982F72AC-EFE4-4DD9-B39F-39DB2958C1A2}" type="presParOf" srcId="{C0BA9990-21C5-4EF1-837D-03EB6BBDB030}" destId="{FE61D565-0C9E-4423-BBB8-77FEE9AD1AF3}" srcOrd="0" destOrd="0" presId="urn:microsoft.com/office/officeart/2008/layout/LinedList"/>
    <dgm:cxn modelId="{E2ABE3B6-8DCD-46EE-A91F-4CB879A5C589}" type="presParOf" srcId="{C0BA9990-21C5-4EF1-837D-03EB6BBDB030}" destId="{78AFB39C-9C34-41C2-A4BA-9E8BA4DD6425}" srcOrd="1" destOrd="0" presId="urn:microsoft.com/office/officeart/2008/layout/LinedList"/>
    <dgm:cxn modelId="{601B25CD-C086-4BF0-8AB5-7AB0F26AA2C3}" type="presParOf" srcId="{477D3CA8-FD5C-4860-990C-40C654231296}" destId="{21263043-C5B7-491D-BE0C-A689FA31AA8B}" srcOrd="14" destOrd="0" presId="urn:microsoft.com/office/officeart/2008/layout/LinedList"/>
    <dgm:cxn modelId="{7CF09ABE-C536-494E-9D87-D39D824D8F25}" type="presParOf" srcId="{477D3CA8-FD5C-4860-990C-40C654231296}" destId="{AF0E795B-76C7-4920-8A24-996912DC4AE0}" srcOrd="15" destOrd="0" presId="urn:microsoft.com/office/officeart/2008/layout/LinedList"/>
    <dgm:cxn modelId="{2A8C029E-15E1-4D89-9385-1ADC19268893}" type="presParOf" srcId="{AF0E795B-76C7-4920-8A24-996912DC4AE0}" destId="{A2C6025C-1475-429A-9973-0B759BF61B13}" srcOrd="0" destOrd="0" presId="urn:microsoft.com/office/officeart/2008/layout/LinedList"/>
    <dgm:cxn modelId="{8694E8A7-2FE4-4DEC-9D10-D853F975C668}" type="presParOf" srcId="{AF0E795B-76C7-4920-8A24-996912DC4AE0}" destId="{504C1B30-2EA3-4EFF-80DC-AF8E778E7503}" srcOrd="1" destOrd="0" presId="urn:microsoft.com/office/officeart/2008/layout/LinedList"/>
    <dgm:cxn modelId="{1C3FDEA0-B024-443F-883D-16695F9D9EBC}" type="presParOf" srcId="{477D3CA8-FD5C-4860-990C-40C654231296}" destId="{78F20D23-CD9B-4F35-B314-BE2057815B75}" srcOrd="16" destOrd="0" presId="urn:microsoft.com/office/officeart/2008/layout/LinedList"/>
    <dgm:cxn modelId="{0AD70A11-8D3B-4C51-BB10-D9A4552FC315}" type="presParOf" srcId="{477D3CA8-FD5C-4860-990C-40C654231296}" destId="{C1154E29-D641-4DA8-A03F-A849F2287DD1}" srcOrd="17" destOrd="0" presId="urn:microsoft.com/office/officeart/2008/layout/LinedList"/>
    <dgm:cxn modelId="{02B6D6C9-5D1F-4F7B-BE47-967150E353D9}" type="presParOf" srcId="{C1154E29-D641-4DA8-A03F-A849F2287DD1}" destId="{990C9E7F-7536-404A-8390-9482028ED8C4}" srcOrd="0" destOrd="0" presId="urn:microsoft.com/office/officeart/2008/layout/LinedList"/>
    <dgm:cxn modelId="{54625743-7933-4E4E-9799-37AC7B0E8ED5}" type="presParOf" srcId="{C1154E29-D641-4DA8-A03F-A849F2287DD1}" destId="{3BF3BC52-64F8-4F68-A14B-1CD05260772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48B2EA-E1C8-4355-8951-7A5CE216CC5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8FA5936-BF3C-460E-99B3-4C3CA7963C35}">
      <dgm:prSet/>
      <dgm:spPr/>
      <dgm:t>
        <a:bodyPr/>
        <a:lstStyle/>
        <a:p>
          <a:pPr rtl="0"/>
          <a:r>
            <a:rPr lang="en-US" dirty="0">
              <a:latin typeface="Gill Sans Nova"/>
            </a:rPr>
            <a:t>1-</a:t>
          </a:r>
          <a:r>
            <a:rPr lang="en-US" b="0" dirty="0">
              <a:latin typeface="Gill Sans Nova"/>
            </a:rPr>
            <a:t> </a:t>
          </a:r>
          <a:r>
            <a:rPr lang="en-US" b="0" dirty="0">
              <a:solidFill>
                <a:srgbClr val="000000"/>
              </a:solidFill>
              <a:latin typeface="Calibri"/>
              <a:cs typeface="Calibri"/>
            </a:rPr>
            <a:t>Introduction </a:t>
          </a:r>
          <a:r>
            <a:rPr lang="en-US" b="0" dirty="0"/>
            <a:t> </a:t>
          </a:r>
        </a:p>
      </dgm:t>
    </dgm:pt>
    <dgm:pt modelId="{CF8F2027-B863-4635-9AD5-B6FC7BB73BA0}" type="parTrans" cxnId="{426B3BA7-BB64-4C99-AA08-2E605C26F788}">
      <dgm:prSet/>
      <dgm:spPr/>
      <dgm:t>
        <a:bodyPr/>
        <a:lstStyle/>
        <a:p>
          <a:endParaRPr lang="en-US"/>
        </a:p>
      </dgm:t>
    </dgm:pt>
    <dgm:pt modelId="{5B9AD30D-3478-406F-B18D-F68D2162EDC7}" type="sibTrans" cxnId="{426B3BA7-BB64-4C99-AA08-2E605C26F788}">
      <dgm:prSet/>
      <dgm:spPr/>
      <dgm:t>
        <a:bodyPr/>
        <a:lstStyle/>
        <a:p>
          <a:endParaRPr lang="en-US"/>
        </a:p>
      </dgm:t>
    </dgm:pt>
    <dgm:pt modelId="{4CA5B3CB-808F-4218-9AEF-44C4DDA55F42}">
      <dgm:prSet/>
      <dgm:spPr/>
      <dgm:t>
        <a:bodyPr/>
        <a:lstStyle/>
        <a:p>
          <a:pPr rtl="0"/>
          <a:r>
            <a:rPr lang="en-US" dirty="0">
              <a:latin typeface="Gill Sans Nova"/>
            </a:rPr>
            <a:t>2- Mechanical</a:t>
          </a:r>
          <a:r>
            <a:rPr lang="en-US" dirty="0"/>
            <a:t> </a:t>
          </a:r>
          <a:r>
            <a:rPr lang="en-US" dirty="0">
              <a:latin typeface="Gill Sans Nova"/>
            </a:rPr>
            <a:t>Design</a:t>
          </a:r>
          <a:r>
            <a:rPr lang="en-US" dirty="0"/>
            <a:t> </a:t>
          </a:r>
        </a:p>
      </dgm:t>
    </dgm:pt>
    <dgm:pt modelId="{EB0CCA94-3091-4092-AC7F-A49F0A0E774B}" type="parTrans" cxnId="{ADC8092E-BC24-4B81-92DA-AA6DFA3B9175}">
      <dgm:prSet/>
      <dgm:spPr/>
      <dgm:t>
        <a:bodyPr/>
        <a:lstStyle/>
        <a:p>
          <a:endParaRPr lang="en-US"/>
        </a:p>
      </dgm:t>
    </dgm:pt>
    <dgm:pt modelId="{95BEBD89-974A-4DF4-A2AB-D96ADFB098CB}" type="sibTrans" cxnId="{ADC8092E-BC24-4B81-92DA-AA6DFA3B9175}">
      <dgm:prSet/>
      <dgm:spPr/>
      <dgm:t>
        <a:bodyPr/>
        <a:lstStyle/>
        <a:p>
          <a:endParaRPr lang="en-US"/>
        </a:p>
      </dgm:t>
    </dgm:pt>
    <dgm:pt modelId="{B00C9E64-6797-4C27-A5D4-06E7448BE2F2}">
      <dgm:prSet/>
      <dgm:spPr/>
      <dgm:t>
        <a:bodyPr/>
        <a:lstStyle/>
        <a:p>
          <a:pPr rtl="0"/>
          <a:r>
            <a:rPr lang="en-US" dirty="0">
              <a:latin typeface="Gill Sans Nova"/>
            </a:rPr>
            <a:t>3- Mechatronics System</a:t>
          </a:r>
          <a:endParaRPr lang="en-US" dirty="0"/>
        </a:p>
      </dgm:t>
    </dgm:pt>
    <dgm:pt modelId="{27903B52-C306-48B6-A4E3-957B6F5FE8E6}" type="parTrans" cxnId="{78517257-5D7A-4CEA-982B-1AB07CD277E8}">
      <dgm:prSet/>
      <dgm:spPr/>
      <dgm:t>
        <a:bodyPr/>
        <a:lstStyle/>
        <a:p>
          <a:endParaRPr lang="en-US"/>
        </a:p>
      </dgm:t>
    </dgm:pt>
    <dgm:pt modelId="{4B17E956-3839-4085-BBE0-22D87E6C7B40}" type="sibTrans" cxnId="{78517257-5D7A-4CEA-982B-1AB07CD277E8}">
      <dgm:prSet/>
      <dgm:spPr/>
      <dgm:t>
        <a:bodyPr/>
        <a:lstStyle/>
        <a:p>
          <a:endParaRPr lang="en-US"/>
        </a:p>
      </dgm:t>
    </dgm:pt>
    <dgm:pt modelId="{44591EB7-EDB2-4E5C-980C-0C7DDD9EE0CC}">
      <dgm:prSet/>
      <dgm:spPr/>
      <dgm:t>
        <a:bodyPr/>
        <a:lstStyle/>
        <a:p>
          <a:pPr rtl="0"/>
          <a:r>
            <a:rPr lang="en-US" dirty="0">
              <a:latin typeface="Gill Sans Nova"/>
            </a:rPr>
            <a:t>4- Path</a:t>
          </a:r>
          <a:r>
            <a:rPr lang="en-US" dirty="0"/>
            <a:t> </a:t>
          </a:r>
          <a:r>
            <a:rPr lang="en-US" dirty="0">
              <a:latin typeface="Gill Sans Nova"/>
            </a:rPr>
            <a:t>Planning</a:t>
          </a:r>
          <a:r>
            <a:rPr lang="en-US" dirty="0"/>
            <a:t> </a:t>
          </a:r>
        </a:p>
      </dgm:t>
    </dgm:pt>
    <dgm:pt modelId="{9F53271D-5EBA-4F94-A952-AAB7BA028D03}" type="parTrans" cxnId="{7B8A90F0-CF05-4642-B980-5F514509995B}">
      <dgm:prSet/>
      <dgm:spPr/>
      <dgm:t>
        <a:bodyPr/>
        <a:lstStyle/>
        <a:p>
          <a:endParaRPr lang="en-US"/>
        </a:p>
      </dgm:t>
    </dgm:pt>
    <dgm:pt modelId="{FD1C17B5-35ED-451E-9642-FA511E5E3196}" type="sibTrans" cxnId="{7B8A90F0-CF05-4642-B980-5F514509995B}">
      <dgm:prSet/>
      <dgm:spPr/>
      <dgm:t>
        <a:bodyPr/>
        <a:lstStyle/>
        <a:p>
          <a:endParaRPr lang="en-US"/>
        </a:p>
      </dgm:t>
    </dgm:pt>
    <dgm:pt modelId="{7430DC7B-396E-4AB3-BFD0-9E20244706C1}">
      <dgm:prSet/>
      <dgm:spPr/>
      <dgm:t>
        <a:bodyPr/>
        <a:lstStyle/>
        <a:p>
          <a:pPr rtl="0"/>
          <a:r>
            <a:rPr lang="en-US" dirty="0">
              <a:latin typeface="Gill Sans Nova"/>
            </a:rPr>
            <a:t>5- Software</a:t>
          </a:r>
          <a:r>
            <a:rPr lang="en-US" dirty="0"/>
            <a:t> </a:t>
          </a:r>
          <a:r>
            <a:rPr lang="en-US" dirty="0">
              <a:latin typeface="Gill Sans Nova"/>
            </a:rPr>
            <a:t> </a:t>
          </a:r>
          <a:r>
            <a:rPr lang="en-US" dirty="0"/>
            <a:t> </a:t>
          </a:r>
        </a:p>
      </dgm:t>
    </dgm:pt>
    <dgm:pt modelId="{36FF490E-923C-4A19-A6D4-3307B1C3F740}" type="parTrans" cxnId="{0E4B7ED0-D48B-485D-8D49-27706DFFFBBE}">
      <dgm:prSet/>
      <dgm:spPr/>
      <dgm:t>
        <a:bodyPr/>
        <a:lstStyle/>
        <a:p>
          <a:endParaRPr lang="en-US"/>
        </a:p>
      </dgm:t>
    </dgm:pt>
    <dgm:pt modelId="{7A8E271F-B659-4D2B-B4E7-55BB4F52D4B5}" type="sibTrans" cxnId="{0E4B7ED0-D48B-485D-8D49-27706DFFFBBE}">
      <dgm:prSet/>
      <dgm:spPr/>
      <dgm:t>
        <a:bodyPr/>
        <a:lstStyle/>
        <a:p>
          <a:endParaRPr lang="en-US"/>
        </a:p>
      </dgm:t>
    </dgm:pt>
    <dgm:pt modelId="{B98A07D1-18F0-42FB-8873-E08CD6F46DF3}">
      <dgm:prSet/>
      <dgm:spPr/>
      <dgm:t>
        <a:bodyPr/>
        <a:lstStyle/>
        <a:p>
          <a:pPr rtl="0"/>
          <a:r>
            <a:rPr lang="en-US" dirty="0">
              <a:latin typeface="Gill Sans Nova"/>
            </a:rPr>
            <a:t>6- Conclusion</a:t>
          </a:r>
          <a:r>
            <a:rPr lang="en-US" dirty="0"/>
            <a:t> </a:t>
          </a:r>
          <a:r>
            <a:rPr lang="en-US" dirty="0">
              <a:latin typeface="Gill Sans Nova"/>
            </a:rPr>
            <a:t>and Recommendation</a:t>
          </a:r>
          <a:endParaRPr lang="en-US" dirty="0"/>
        </a:p>
      </dgm:t>
    </dgm:pt>
    <dgm:pt modelId="{18A910AE-7837-4F02-9E5A-C2821E35C42B}" type="parTrans" cxnId="{A61971C6-D4DF-4464-A01E-A52F8F64C740}">
      <dgm:prSet/>
      <dgm:spPr/>
      <dgm:t>
        <a:bodyPr/>
        <a:lstStyle/>
        <a:p>
          <a:endParaRPr lang="en-US"/>
        </a:p>
      </dgm:t>
    </dgm:pt>
    <dgm:pt modelId="{8262FF48-1CB9-4F67-99A9-EBCF38B1F1CE}" type="sibTrans" cxnId="{A61971C6-D4DF-4464-A01E-A52F8F64C740}">
      <dgm:prSet/>
      <dgm:spPr/>
      <dgm:t>
        <a:bodyPr/>
        <a:lstStyle/>
        <a:p>
          <a:endParaRPr lang="en-US"/>
        </a:p>
      </dgm:t>
    </dgm:pt>
    <dgm:pt modelId="{E9FE43EA-F689-40F2-9B7F-AA3E4FF6FCBA}" type="pres">
      <dgm:prSet presAssocID="{D248B2EA-E1C8-4355-8951-7A5CE216CC5F}" presName="vert0" presStyleCnt="0">
        <dgm:presLayoutVars>
          <dgm:dir/>
          <dgm:animOne val="branch"/>
          <dgm:animLvl val="lvl"/>
        </dgm:presLayoutVars>
      </dgm:prSet>
      <dgm:spPr/>
    </dgm:pt>
    <dgm:pt modelId="{A2B5F89D-C9EF-4E65-835E-08E54942AEF2}" type="pres">
      <dgm:prSet presAssocID="{08FA5936-BF3C-460E-99B3-4C3CA7963C35}" presName="thickLine" presStyleLbl="alignNode1" presStyleIdx="0" presStyleCnt="6"/>
      <dgm:spPr/>
    </dgm:pt>
    <dgm:pt modelId="{FC5FB07E-4D21-43D7-A8B7-B5CD7841665D}" type="pres">
      <dgm:prSet presAssocID="{08FA5936-BF3C-460E-99B3-4C3CA7963C35}" presName="horz1" presStyleCnt="0"/>
      <dgm:spPr/>
    </dgm:pt>
    <dgm:pt modelId="{1018D31C-F599-4FC8-90B6-C31BD12FDAB6}" type="pres">
      <dgm:prSet presAssocID="{08FA5936-BF3C-460E-99B3-4C3CA7963C35}" presName="tx1" presStyleLbl="revTx" presStyleIdx="0" presStyleCnt="6"/>
      <dgm:spPr/>
    </dgm:pt>
    <dgm:pt modelId="{A51138EE-FA2C-462B-8C55-35CA8A3DE7CE}" type="pres">
      <dgm:prSet presAssocID="{08FA5936-BF3C-460E-99B3-4C3CA7963C35}" presName="vert1" presStyleCnt="0"/>
      <dgm:spPr/>
    </dgm:pt>
    <dgm:pt modelId="{1EC17111-6253-4C05-ACE0-1FCDDAFDC701}" type="pres">
      <dgm:prSet presAssocID="{4CA5B3CB-808F-4218-9AEF-44C4DDA55F42}" presName="thickLine" presStyleLbl="alignNode1" presStyleIdx="1" presStyleCnt="6"/>
      <dgm:spPr/>
    </dgm:pt>
    <dgm:pt modelId="{BDB59CA6-66DF-4D4E-B771-6B5695358912}" type="pres">
      <dgm:prSet presAssocID="{4CA5B3CB-808F-4218-9AEF-44C4DDA55F42}" presName="horz1" presStyleCnt="0"/>
      <dgm:spPr/>
    </dgm:pt>
    <dgm:pt modelId="{F57E3E6E-04DE-42EA-9B9E-A62849178386}" type="pres">
      <dgm:prSet presAssocID="{4CA5B3CB-808F-4218-9AEF-44C4DDA55F42}" presName="tx1" presStyleLbl="revTx" presStyleIdx="1" presStyleCnt="6"/>
      <dgm:spPr/>
    </dgm:pt>
    <dgm:pt modelId="{ED8E03B6-246C-4A0C-BA3C-692A2ECA5AD1}" type="pres">
      <dgm:prSet presAssocID="{4CA5B3CB-808F-4218-9AEF-44C4DDA55F42}" presName="vert1" presStyleCnt="0"/>
      <dgm:spPr/>
    </dgm:pt>
    <dgm:pt modelId="{429954C9-E4CB-488C-8BCE-557FACC153D0}" type="pres">
      <dgm:prSet presAssocID="{B00C9E64-6797-4C27-A5D4-06E7448BE2F2}" presName="thickLine" presStyleLbl="alignNode1" presStyleIdx="2" presStyleCnt="6"/>
      <dgm:spPr/>
    </dgm:pt>
    <dgm:pt modelId="{1BC67535-E285-4317-A700-ADEA25E3E556}" type="pres">
      <dgm:prSet presAssocID="{B00C9E64-6797-4C27-A5D4-06E7448BE2F2}" presName="horz1" presStyleCnt="0"/>
      <dgm:spPr/>
    </dgm:pt>
    <dgm:pt modelId="{FF0476FB-6DDE-4CAA-8B6B-2CF3EE1D4703}" type="pres">
      <dgm:prSet presAssocID="{B00C9E64-6797-4C27-A5D4-06E7448BE2F2}" presName="tx1" presStyleLbl="revTx" presStyleIdx="2" presStyleCnt="6"/>
      <dgm:spPr/>
    </dgm:pt>
    <dgm:pt modelId="{84DB7FE6-8E6E-4482-A39A-444E3640BB17}" type="pres">
      <dgm:prSet presAssocID="{B00C9E64-6797-4C27-A5D4-06E7448BE2F2}" presName="vert1" presStyleCnt="0"/>
      <dgm:spPr/>
    </dgm:pt>
    <dgm:pt modelId="{FFBCD70B-761B-4FCC-B994-50D55649E905}" type="pres">
      <dgm:prSet presAssocID="{44591EB7-EDB2-4E5C-980C-0C7DDD9EE0CC}" presName="thickLine" presStyleLbl="alignNode1" presStyleIdx="3" presStyleCnt="6"/>
      <dgm:spPr/>
    </dgm:pt>
    <dgm:pt modelId="{09DFD774-80B6-4204-8E2A-5173D577B705}" type="pres">
      <dgm:prSet presAssocID="{44591EB7-EDB2-4E5C-980C-0C7DDD9EE0CC}" presName="horz1" presStyleCnt="0"/>
      <dgm:spPr/>
    </dgm:pt>
    <dgm:pt modelId="{EB039E51-D86A-4ABA-8D63-69D15C0AE6A9}" type="pres">
      <dgm:prSet presAssocID="{44591EB7-EDB2-4E5C-980C-0C7DDD9EE0CC}" presName="tx1" presStyleLbl="revTx" presStyleIdx="3" presStyleCnt="6"/>
      <dgm:spPr/>
    </dgm:pt>
    <dgm:pt modelId="{2A131244-50AD-40A8-B62F-89C1E81A7116}" type="pres">
      <dgm:prSet presAssocID="{44591EB7-EDB2-4E5C-980C-0C7DDD9EE0CC}" presName="vert1" presStyleCnt="0"/>
      <dgm:spPr/>
    </dgm:pt>
    <dgm:pt modelId="{193FF3F2-0B75-48EC-ACFE-8CA860964648}" type="pres">
      <dgm:prSet presAssocID="{7430DC7B-396E-4AB3-BFD0-9E20244706C1}" presName="thickLine" presStyleLbl="alignNode1" presStyleIdx="4" presStyleCnt="6"/>
      <dgm:spPr/>
    </dgm:pt>
    <dgm:pt modelId="{2BED0F71-1DE5-4539-8ED2-464183B33501}" type="pres">
      <dgm:prSet presAssocID="{7430DC7B-396E-4AB3-BFD0-9E20244706C1}" presName="horz1" presStyleCnt="0"/>
      <dgm:spPr/>
    </dgm:pt>
    <dgm:pt modelId="{726783E4-029A-49A2-B44F-65819E17F50A}" type="pres">
      <dgm:prSet presAssocID="{7430DC7B-396E-4AB3-BFD0-9E20244706C1}" presName="tx1" presStyleLbl="revTx" presStyleIdx="4" presStyleCnt="6"/>
      <dgm:spPr/>
    </dgm:pt>
    <dgm:pt modelId="{4B11A552-265A-4705-9AAC-4F19641A42E8}" type="pres">
      <dgm:prSet presAssocID="{7430DC7B-396E-4AB3-BFD0-9E20244706C1}" presName="vert1" presStyleCnt="0"/>
      <dgm:spPr/>
    </dgm:pt>
    <dgm:pt modelId="{7567CBA8-FEE8-4A79-A6BE-8816D04B2C26}" type="pres">
      <dgm:prSet presAssocID="{B98A07D1-18F0-42FB-8873-E08CD6F46DF3}" presName="thickLine" presStyleLbl="alignNode1" presStyleIdx="5" presStyleCnt="6"/>
      <dgm:spPr/>
    </dgm:pt>
    <dgm:pt modelId="{AE1F5CF4-31F0-4266-9D31-5B2D4CD6AB4F}" type="pres">
      <dgm:prSet presAssocID="{B98A07D1-18F0-42FB-8873-E08CD6F46DF3}" presName="horz1" presStyleCnt="0"/>
      <dgm:spPr/>
    </dgm:pt>
    <dgm:pt modelId="{E47CB160-A35C-4C50-B631-E87AFF02D554}" type="pres">
      <dgm:prSet presAssocID="{B98A07D1-18F0-42FB-8873-E08CD6F46DF3}" presName="tx1" presStyleLbl="revTx" presStyleIdx="5" presStyleCnt="6"/>
      <dgm:spPr/>
    </dgm:pt>
    <dgm:pt modelId="{27193689-6B43-4C66-9103-946BA4F09368}" type="pres">
      <dgm:prSet presAssocID="{B98A07D1-18F0-42FB-8873-E08CD6F46DF3}" presName="vert1" presStyleCnt="0"/>
      <dgm:spPr/>
    </dgm:pt>
  </dgm:ptLst>
  <dgm:cxnLst>
    <dgm:cxn modelId="{36C32602-BE43-4351-BE80-EA470FD993FE}" type="presOf" srcId="{44591EB7-EDB2-4E5C-980C-0C7DDD9EE0CC}" destId="{EB039E51-D86A-4ABA-8D63-69D15C0AE6A9}" srcOrd="0" destOrd="0" presId="urn:microsoft.com/office/officeart/2008/layout/LinedList"/>
    <dgm:cxn modelId="{F0F45125-DC0D-4563-BA2B-A5ACB765A1B5}" type="presOf" srcId="{D248B2EA-E1C8-4355-8951-7A5CE216CC5F}" destId="{E9FE43EA-F689-40F2-9B7F-AA3E4FF6FCBA}" srcOrd="0" destOrd="0" presId="urn:microsoft.com/office/officeart/2008/layout/LinedList"/>
    <dgm:cxn modelId="{EF74FE2B-7E34-4848-9107-B27AA32BB820}" type="presOf" srcId="{B00C9E64-6797-4C27-A5D4-06E7448BE2F2}" destId="{FF0476FB-6DDE-4CAA-8B6B-2CF3EE1D4703}" srcOrd="0" destOrd="0" presId="urn:microsoft.com/office/officeart/2008/layout/LinedList"/>
    <dgm:cxn modelId="{ADC8092E-BC24-4B81-92DA-AA6DFA3B9175}" srcId="{D248B2EA-E1C8-4355-8951-7A5CE216CC5F}" destId="{4CA5B3CB-808F-4218-9AEF-44C4DDA55F42}" srcOrd="1" destOrd="0" parTransId="{EB0CCA94-3091-4092-AC7F-A49F0A0E774B}" sibTransId="{95BEBD89-974A-4DF4-A2AB-D96ADFB098CB}"/>
    <dgm:cxn modelId="{755F5737-2422-4F8E-8C6B-D4BCDBEFC6FB}" type="presOf" srcId="{7430DC7B-396E-4AB3-BFD0-9E20244706C1}" destId="{726783E4-029A-49A2-B44F-65819E17F50A}" srcOrd="0" destOrd="0" presId="urn:microsoft.com/office/officeart/2008/layout/LinedList"/>
    <dgm:cxn modelId="{78517257-5D7A-4CEA-982B-1AB07CD277E8}" srcId="{D248B2EA-E1C8-4355-8951-7A5CE216CC5F}" destId="{B00C9E64-6797-4C27-A5D4-06E7448BE2F2}" srcOrd="2" destOrd="0" parTransId="{27903B52-C306-48B6-A4E3-957B6F5FE8E6}" sibTransId="{4B17E956-3839-4085-BBE0-22D87E6C7B40}"/>
    <dgm:cxn modelId="{D1914163-8F9D-4A76-9825-B44286ED443E}" type="presOf" srcId="{08FA5936-BF3C-460E-99B3-4C3CA7963C35}" destId="{1018D31C-F599-4FC8-90B6-C31BD12FDAB6}" srcOrd="0" destOrd="0" presId="urn:microsoft.com/office/officeart/2008/layout/LinedList"/>
    <dgm:cxn modelId="{426B3BA7-BB64-4C99-AA08-2E605C26F788}" srcId="{D248B2EA-E1C8-4355-8951-7A5CE216CC5F}" destId="{08FA5936-BF3C-460E-99B3-4C3CA7963C35}" srcOrd="0" destOrd="0" parTransId="{CF8F2027-B863-4635-9AD5-B6FC7BB73BA0}" sibTransId="{5B9AD30D-3478-406F-B18D-F68D2162EDC7}"/>
    <dgm:cxn modelId="{222FB1AC-2836-468D-8CE0-9B3E7513596D}" type="presOf" srcId="{4CA5B3CB-808F-4218-9AEF-44C4DDA55F42}" destId="{F57E3E6E-04DE-42EA-9B9E-A62849178386}" srcOrd="0" destOrd="0" presId="urn:microsoft.com/office/officeart/2008/layout/LinedList"/>
    <dgm:cxn modelId="{A61971C6-D4DF-4464-A01E-A52F8F64C740}" srcId="{D248B2EA-E1C8-4355-8951-7A5CE216CC5F}" destId="{B98A07D1-18F0-42FB-8873-E08CD6F46DF3}" srcOrd="5" destOrd="0" parTransId="{18A910AE-7837-4F02-9E5A-C2821E35C42B}" sibTransId="{8262FF48-1CB9-4F67-99A9-EBCF38B1F1CE}"/>
    <dgm:cxn modelId="{0E4B7ED0-D48B-485D-8D49-27706DFFFBBE}" srcId="{D248B2EA-E1C8-4355-8951-7A5CE216CC5F}" destId="{7430DC7B-396E-4AB3-BFD0-9E20244706C1}" srcOrd="4" destOrd="0" parTransId="{36FF490E-923C-4A19-A6D4-3307B1C3F740}" sibTransId="{7A8E271F-B659-4D2B-B4E7-55BB4F52D4B5}"/>
    <dgm:cxn modelId="{7B8A90F0-CF05-4642-B980-5F514509995B}" srcId="{D248B2EA-E1C8-4355-8951-7A5CE216CC5F}" destId="{44591EB7-EDB2-4E5C-980C-0C7DDD9EE0CC}" srcOrd="3" destOrd="0" parTransId="{9F53271D-5EBA-4F94-A952-AAB7BA028D03}" sibTransId="{FD1C17B5-35ED-451E-9642-FA511E5E3196}"/>
    <dgm:cxn modelId="{198D0BFB-78CB-4401-8509-8C575431ECA1}" type="presOf" srcId="{B98A07D1-18F0-42FB-8873-E08CD6F46DF3}" destId="{E47CB160-A35C-4C50-B631-E87AFF02D554}" srcOrd="0" destOrd="0" presId="urn:microsoft.com/office/officeart/2008/layout/LinedList"/>
    <dgm:cxn modelId="{F2407C2C-1D39-4D9B-A36C-F719842620D7}" type="presParOf" srcId="{E9FE43EA-F689-40F2-9B7F-AA3E4FF6FCBA}" destId="{A2B5F89D-C9EF-4E65-835E-08E54942AEF2}" srcOrd="0" destOrd="0" presId="urn:microsoft.com/office/officeart/2008/layout/LinedList"/>
    <dgm:cxn modelId="{2CB2D50B-F7D6-4E0F-A619-A54993775BCC}" type="presParOf" srcId="{E9FE43EA-F689-40F2-9B7F-AA3E4FF6FCBA}" destId="{FC5FB07E-4D21-43D7-A8B7-B5CD7841665D}" srcOrd="1" destOrd="0" presId="urn:microsoft.com/office/officeart/2008/layout/LinedList"/>
    <dgm:cxn modelId="{27C473F0-6ED1-47FE-9D55-0AEFA05675C0}" type="presParOf" srcId="{FC5FB07E-4D21-43D7-A8B7-B5CD7841665D}" destId="{1018D31C-F599-4FC8-90B6-C31BD12FDAB6}" srcOrd="0" destOrd="0" presId="urn:microsoft.com/office/officeart/2008/layout/LinedList"/>
    <dgm:cxn modelId="{0A1098B9-F3FB-4BC9-9189-D11E462E94DE}" type="presParOf" srcId="{FC5FB07E-4D21-43D7-A8B7-B5CD7841665D}" destId="{A51138EE-FA2C-462B-8C55-35CA8A3DE7CE}" srcOrd="1" destOrd="0" presId="urn:microsoft.com/office/officeart/2008/layout/LinedList"/>
    <dgm:cxn modelId="{1438F87E-5913-4E20-9803-F9BBB38B7B0F}" type="presParOf" srcId="{E9FE43EA-F689-40F2-9B7F-AA3E4FF6FCBA}" destId="{1EC17111-6253-4C05-ACE0-1FCDDAFDC701}" srcOrd="2" destOrd="0" presId="urn:microsoft.com/office/officeart/2008/layout/LinedList"/>
    <dgm:cxn modelId="{26BBEA9A-55A8-44ED-A1A2-70749B8D0303}" type="presParOf" srcId="{E9FE43EA-F689-40F2-9B7F-AA3E4FF6FCBA}" destId="{BDB59CA6-66DF-4D4E-B771-6B5695358912}" srcOrd="3" destOrd="0" presId="urn:microsoft.com/office/officeart/2008/layout/LinedList"/>
    <dgm:cxn modelId="{41B017B2-FC12-445D-8204-3B173756F70C}" type="presParOf" srcId="{BDB59CA6-66DF-4D4E-B771-6B5695358912}" destId="{F57E3E6E-04DE-42EA-9B9E-A62849178386}" srcOrd="0" destOrd="0" presId="urn:microsoft.com/office/officeart/2008/layout/LinedList"/>
    <dgm:cxn modelId="{F16B627F-7D5C-46EC-A247-BDC291EDA13C}" type="presParOf" srcId="{BDB59CA6-66DF-4D4E-B771-6B5695358912}" destId="{ED8E03B6-246C-4A0C-BA3C-692A2ECA5AD1}" srcOrd="1" destOrd="0" presId="urn:microsoft.com/office/officeart/2008/layout/LinedList"/>
    <dgm:cxn modelId="{6E2905B6-D4AE-49C3-9241-553FF9062466}" type="presParOf" srcId="{E9FE43EA-F689-40F2-9B7F-AA3E4FF6FCBA}" destId="{429954C9-E4CB-488C-8BCE-557FACC153D0}" srcOrd="4" destOrd="0" presId="urn:microsoft.com/office/officeart/2008/layout/LinedList"/>
    <dgm:cxn modelId="{DCC81A35-A3E5-4D11-A063-F2EA35818CE1}" type="presParOf" srcId="{E9FE43EA-F689-40F2-9B7F-AA3E4FF6FCBA}" destId="{1BC67535-E285-4317-A700-ADEA25E3E556}" srcOrd="5" destOrd="0" presId="urn:microsoft.com/office/officeart/2008/layout/LinedList"/>
    <dgm:cxn modelId="{4A02F526-E378-48A5-BC0A-1A6C38293E61}" type="presParOf" srcId="{1BC67535-E285-4317-A700-ADEA25E3E556}" destId="{FF0476FB-6DDE-4CAA-8B6B-2CF3EE1D4703}" srcOrd="0" destOrd="0" presId="urn:microsoft.com/office/officeart/2008/layout/LinedList"/>
    <dgm:cxn modelId="{506433E1-7D5B-4C36-A425-AD2313614030}" type="presParOf" srcId="{1BC67535-E285-4317-A700-ADEA25E3E556}" destId="{84DB7FE6-8E6E-4482-A39A-444E3640BB17}" srcOrd="1" destOrd="0" presId="urn:microsoft.com/office/officeart/2008/layout/LinedList"/>
    <dgm:cxn modelId="{A2289D96-25E5-452C-A52D-3920D638406F}" type="presParOf" srcId="{E9FE43EA-F689-40F2-9B7F-AA3E4FF6FCBA}" destId="{FFBCD70B-761B-4FCC-B994-50D55649E905}" srcOrd="6" destOrd="0" presId="urn:microsoft.com/office/officeart/2008/layout/LinedList"/>
    <dgm:cxn modelId="{11C9EF3D-75C4-4D58-99CF-97C647164E27}" type="presParOf" srcId="{E9FE43EA-F689-40F2-9B7F-AA3E4FF6FCBA}" destId="{09DFD774-80B6-4204-8E2A-5173D577B705}" srcOrd="7" destOrd="0" presId="urn:microsoft.com/office/officeart/2008/layout/LinedList"/>
    <dgm:cxn modelId="{2078CC0D-CE6B-4EC7-A430-B4036A4B5D86}" type="presParOf" srcId="{09DFD774-80B6-4204-8E2A-5173D577B705}" destId="{EB039E51-D86A-4ABA-8D63-69D15C0AE6A9}" srcOrd="0" destOrd="0" presId="urn:microsoft.com/office/officeart/2008/layout/LinedList"/>
    <dgm:cxn modelId="{1B82743F-FB8F-4E27-A093-AA5657CF44BC}" type="presParOf" srcId="{09DFD774-80B6-4204-8E2A-5173D577B705}" destId="{2A131244-50AD-40A8-B62F-89C1E81A7116}" srcOrd="1" destOrd="0" presId="urn:microsoft.com/office/officeart/2008/layout/LinedList"/>
    <dgm:cxn modelId="{6CE5F759-0156-4C3B-94AA-F95BC23EC671}" type="presParOf" srcId="{E9FE43EA-F689-40F2-9B7F-AA3E4FF6FCBA}" destId="{193FF3F2-0B75-48EC-ACFE-8CA860964648}" srcOrd="8" destOrd="0" presId="urn:microsoft.com/office/officeart/2008/layout/LinedList"/>
    <dgm:cxn modelId="{C676CD5D-EFE9-46EC-B75C-2FE9643F483F}" type="presParOf" srcId="{E9FE43EA-F689-40F2-9B7F-AA3E4FF6FCBA}" destId="{2BED0F71-1DE5-4539-8ED2-464183B33501}" srcOrd="9" destOrd="0" presId="urn:microsoft.com/office/officeart/2008/layout/LinedList"/>
    <dgm:cxn modelId="{0901C007-87CD-4D70-B29A-561090594AF8}" type="presParOf" srcId="{2BED0F71-1DE5-4539-8ED2-464183B33501}" destId="{726783E4-029A-49A2-B44F-65819E17F50A}" srcOrd="0" destOrd="0" presId="urn:microsoft.com/office/officeart/2008/layout/LinedList"/>
    <dgm:cxn modelId="{32579A82-2271-4198-993F-DF77479F4855}" type="presParOf" srcId="{2BED0F71-1DE5-4539-8ED2-464183B33501}" destId="{4B11A552-265A-4705-9AAC-4F19641A42E8}" srcOrd="1" destOrd="0" presId="urn:microsoft.com/office/officeart/2008/layout/LinedList"/>
    <dgm:cxn modelId="{AEB830EA-801E-4242-B06B-23E59D72C026}" type="presParOf" srcId="{E9FE43EA-F689-40F2-9B7F-AA3E4FF6FCBA}" destId="{7567CBA8-FEE8-4A79-A6BE-8816D04B2C26}" srcOrd="10" destOrd="0" presId="urn:microsoft.com/office/officeart/2008/layout/LinedList"/>
    <dgm:cxn modelId="{3ECB275C-1357-4A5F-A34E-3B0FF0516F94}" type="presParOf" srcId="{E9FE43EA-F689-40F2-9B7F-AA3E4FF6FCBA}" destId="{AE1F5CF4-31F0-4266-9D31-5B2D4CD6AB4F}" srcOrd="11" destOrd="0" presId="urn:microsoft.com/office/officeart/2008/layout/LinedList"/>
    <dgm:cxn modelId="{9AAD2635-729E-4609-B00D-A695B4AF2F02}" type="presParOf" srcId="{AE1F5CF4-31F0-4266-9D31-5B2D4CD6AB4F}" destId="{E47CB160-A35C-4C50-B631-E87AFF02D554}" srcOrd="0" destOrd="0" presId="urn:microsoft.com/office/officeart/2008/layout/LinedList"/>
    <dgm:cxn modelId="{E48563DE-D5FC-4129-9CE8-C4BCBDF47133}" type="presParOf" srcId="{AE1F5CF4-31F0-4266-9D31-5B2D4CD6AB4F}" destId="{27193689-6B43-4C66-9103-946BA4F093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B527FE-8F6C-4E5D-8C85-4D75EB8233A6}"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443C6D40-594B-4DCE-99B2-3BDB5F82F5D7}">
      <dgm:prSet/>
      <dgm:spPr/>
      <dgm:t>
        <a:bodyPr/>
        <a:lstStyle/>
        <a:p>
          <a:pPr algn="just" rtl="0"/>
          <a:r>
            <a:rPr lang="en-US" b="1" dirty="0">
              <a:latin typeface="Gill Sans Nova"/>
            </a:rPr>
            <a:t>       Goals</a:t>
          </a:r>
          <a:r>
            <a:rPr lang="en-US" dirty="0"/>
            <a:t> </a:t>
          </a:r>
        </a:p>
      </dgm:t>
    </dgm:pt>
    <dgm:pt modelId="{6122E572-E05E-42D8-A82F-87CA5451B3C1}" type="parTrans" cxnId="{4E772C44-7654-47EF-B739-E26991D3E9A7}">
      <dgm:prSet/>
      <dgm:spPr/>
      <dgm:t>
        <a:bodyPr/>
        <a:lstStyle/>
        <a:p>
          <a:endParaRPr lang="en-US"/>
        </a:p>
      </dgm:t>
    </dgm:pt>
    <dgm:pt modelId="{5CC896CB-661B-480E-9A2C-FDB6A10EB92A}" type="sibTrans" cxnId="{4E772C44-7654-47EF-B739-E26991D3E9A7}">
      <dgm:prSet phldrT="1" phldr="0"/>
      <dgm:spPr/>
      <dgm:t>
        <a:bodyPr/>
        <a:lstStyle/>
        <a:p>
          <a:r>
            <a:rPr lang="en-US"/>
            <a:t>1</a:t>
          </a:r>
        </a:p>
      </dgm:t>
    </dgm:pt>
    <dgm:pt modelId="{3799D124-F538-49AB-9CF9-FB3E4E3FC146}">
      <dgm:prSet/>
      <dgm:spPr/>
      <dgm:t>
        <a:bodyPr/>
        <a:lstStyle/>
        <a:p>
          <a:pPr algn="just" rtl="0"/>
          <a:r>
            <a:rPr lang="en-US" b="1" dirty="0">
              <a:latin typeface="Gill Sans Nova"/>
            </a:rPr>
            <a:t>   </a:t>
          </a:r>
          <a:r>
            <a:rPr lang="en-US" b="1" dirty="0"/>
            <a:t>Performance</a:t>
          </a:r>
          <a:endParaRPr lang="en-US" dirty="0"/>
        </a:p>
      </dgm:t>
    </dgm:pt>
    <dgm:pt modelId="{4DEA5586-F079-45B0-91C9-5E9F8A319D0D}" type="parTrans" cxnId="{4B59358E-7AB3-466C-A7F8-ADAC66317F46}">
      <dgm:prSet/>
      <dgm:spPr/>
      <dgm:t>
        <a:bodyPr/>
        <a:lstStyle/>
        <a:p>
          <a:endParaRPr lang="en-US"/>
        </a:p>
      </dgm:t>
    </dgm:pt>
    <dgm:pt modelId="{756C3CA2-7247-4E6E-AFA7-CF03FA6DD9FF}" type="sibTrans" cxnId="{4B59358E-7AB3-466C-A7F8-ADAC66317F46}">
      <dgm:prSet phldrT="2" phldr="0"/>
      <dgm:spPr/>
      <dgm:t>
        <a:bodyPr/>
        <a:lstStyle/>
        <a:p>
          <a:r>
            <a:rPr lang="en-US"/>
            <a:t>2</a:t>
          </a:r>
        </a:p>
      </dgm:t>
    </dgm:pt>
    <dgm:pt modelId="{FC063C8B-34F4-4058-92CE-0331D3ED3B93}">
      <dgm:prSet/>
      <dgm:spPr/>
      <dgm:t>
        <a:bodyPr/>
        <a:lstStyle/>
        <a:p>
          <a:pPr algn="just" rtl="0"/>
          <a:r>
            <a:rPr lang="en-US" b="1" dirty="0">
              <a:latin typeface="Gill Sans Nova"/>
            </a:rPr>
            <a:t>        Cost</a:t>
          </a:r>
          <a:r>
            <a:rPr lang="en-US" dirty="0"/>
            <a:t>  </a:t>
          </a:r>
        </a:p>
      </dgm:t>
    </dgm:pt>
    <dgm:pt modelId="{C07BE5BF-F712-4F1C-9657-2FD3F37BEF78}" type="parTrans" cxnId="{58E07A55-84E6-42E2-B940-F00780BB023D}">
      <dgm:prSet/>
      <dgm:spPr/>
      <dgm:t>
        <a:bodyPr/>
        <a:lstStyle/>
        <a:p>
          <a:endParaRPr lang="en-US"/>
        </a:p>
      </dgm:t>
    </dgm:pt>
    <dgm:pt modelId="{126ABBB2-8E01-41D1-B85C-EF5FB6C5BC9F}" type="sibTrans" cxnId="{58E07A55-84E6-42E2-B940-F00780BB023D}">
      <dgm:prSet phldrT="4" phldr="0"/>
      <dgm:spPr/>
      <dgm:t>
        <a:bodyPr/>
        <a:lstStyle/>
        <a:p>
          <a:r>
            <a:rPr lang="en-US"/>
            <a:t>4</a:t>
          </a:r>
        </a:p>
      </dgm:t>
    </dgm:pt>
    <dgm:pt modelId="{EA9EC988-116F-4594-9D61-BDF3273A07C8}">
      <dgm:prSet phldr="0"/>
      <dgm:spPr/>
      <dgm:t>
        <a:bodyPr/>
        <a:lstStyle/>
        <a:p>
          <a:pPr algn="just" rtl="0"/>
          <a:r>
            <a:rPr lang="en-US" b="1" dirty="0">
              <a:latin typeface="Gill Sans Nova"/>
            </a:rPr>
            <a:t>       </a:t>
          </a:r>
          <a:r>
            <a:rPr lang="en-US" b="1" dirty="0"/>
            <a:t>Reality</a:t>
          </a:r>
        </a:p>
      </dgm:t>
    </dgm:pt>
    <dgm:pt modelId="{C5AC172C-CFD7-4579-85B5-781B4E7D5D49}" type="parTrans" cxnId="{B761F39B-5FE5-43FD-B9EA-E24E07277B9B}">
      <dgm:prSet/>
      <dgm:spPr/>
    </dgm:pt>
    <dgm:pt modelId="{05CB9CA5-EA61-4878-8769-3964B7623002}" type="sibTrans" cxnId="{B761F39B-5FE5-43FD-B9EA-E24E07277B9B}">
      <dgm:prSet phldrT="3" phldr="0"/>
      <dgm:spPr/>
      <dgm:t>
        <a:bodyPr/>
        <a:lstStyle/>
        <a:p>
          <a:r>
            <a:rPr lang="en-US"/>
            <a:t>3</a:t>
          </a:r>
        </a:p>
      </dgm:t>
    </dgm:pt>
    <dgm:pt modelId="{D389DA19-3B4B-4B14-931B-0BBCFAF7786F}" type="pres">
      <dgm:prSet presAssocID="{B0B527FE-8F6C-4E5D-8C85-4D75EB8233A6}" presName="Name0" presStyleCnt="0">
        <dgm:presLayoutVars>
          <dgm:animLvl val="lvl"/>
          <dgm:resizeHandles val="exact"/>
        </dgm:presLayoutVars>
      </dgm:prSet>
      <dgm:spPr/>
    </dgm:pt>
    <dgm:pt modelId="{C6B02180-12A7-4878-94B2-1317F3B03198}" type="pres">
      <dgm:prSet presAssocID="{443C6D40-594B-4DCE-99B2-3BDB5F82F5D7}" presName="compositeNode" presStyleCnt="0">
        <dgm:presLayoutVars>
          <dgm:bulletEnabled val="1"/>
        </dgm:presLayoutVars>
      </dgm:prSet>
      <dgm:spPr/>
    </dgm:pt>
    <dgm:pt modelId="{D483C465-B711-4097-A02F-BFF36AEDD527}" type="pres">
      <dgm:prSet presAssocID="{443C6D40-594B-4DCE-99B2-3BDB5F82F5D7}" presName="bgRect" presStyleLbl="bgAccFollowNode1" presStyleIdx="0" presStyleCnt="4"/>
      <dgm:spPr/>
    </dgm:pt>
    <dgm:pt modelId="{678C06EA-8B9B-47C7-88E4-E61224FF8FA0}" type="pres">
      <dgm:prSet presAssocID="{5CC896CB-661B-480E-9A2C-FDB6A10EB92A}" presName="sibTransNodeCircle" presStyleLbl="alignNode1" presStyleIdx="0" presStyleCnt="8">
        <dgm:presLayoutVars>
          <dgm:chMax val="0"/>
          <dgm:bulletEnabled/>
        </dgm:presLayoutVars>
      </dgm:prSet>
      <dgm:spPr/>
    </dgm:pt>
    <dgm:pt modelId="{1E43B585-F7BE-4B5C-ABA3-114D3B384042}" type="pres">
      <dgm:prSet presAssocID="{443C6D40-594B-4DCE-99B2-3BDB5F82F5D7}" presName="bottomLine" presStyleLbl="alignNode1" presStyleIdx="1" presStyleCnt="8">
        <dgm:presLayoutVars/>
      </dgm:prSet>
      <dgm:spPr/>
    </dgm:pt>
    <dgm:pt modelId="{E95F9B74-87D9-4C1E-9FAF-32E23D7D4279}" type="pres">
      <dgm:prSet presAssocID="{443C6D40-594B-4DCE-99B2-3BDB5F82F5D7}" presName="nodeText" presStyleLbl="bgAccFollowNode1" presStyleIdx="0" presStyleCnt="4">
        <dgm:presLayoutVars>
          <dgm:bulletEnabled val="1"/>
        </dgm:presLayoutVars>
      </dgm:prSet>
      <dgm:spPr/>
    </dgm:pt>
    <dgm:pt modelId="{626F4F8B-85EE-4C2F-A150-5D91C09C1056}" type="pres">
      <dgm:prSet presAssocID="{5CC896CB-661B-480E-9A2C-FDB6A10EB92A}" presName="sibTrans" presStyleCnt="0"/>
      <dgm:spPr/>
    </dgm:pt>
    <dgm:pt modelId="{D5C599BE-6192-4050-A55D-AED29D6BC342}" type="pres">
      <dgm:prSet presAssocID="{3799D124-F538-49AB-9CF9-FB3E4E3FC146}" presName="compositeNode" presStyleCnt="0">
        <dgm:presLayoutVars>
          <dgm:bulletEnabled val="1"/>
        </dgm:presLayoutVars>
      </dgm:prSet>
      <dgm:spPr/>
    </dgm:pt>
    <dgm:pt modelId="{C98B5D6C-4F6E-4A2A-890A-3EBD2071A225}" type="pres">
      <dgm:prSet presAssocID="{3799D124-F538-49AB-9CF9-FB3E4E3FC146}" presName="bgRect" presStyleLbl="bgAccFollowNode1" presStyleIdx="1" presStyleCnt="4"/>
      <dgm:spPr/>
    </dgm:pt>
    <dgm:pt modelId="{5799BFEE-E86B-4D07-B857-BA1D47632462}" type="pres">
      <dgm:prSet presAssocID="{756C3CA2-7247-4E6E-AFA7-CF03FA6DD9FF}" presName="sibTransNodeCircle" presStyleLbl="alignNode1" presStyleIdx="2" presStyleCnt="8">
        <dgm:presLayoutVars>
          <dgm:chMax val="0"/>
          <dgm:bulletEnabled/>
        </dgm:presLayoutVars>
      </dgm:prSet>
      <dgm:spPr/>
    </dgm:pt>
    <dgm:pt modelId="{E9B8918E-82BC-4BAB-94F4-A525F982C448}" type="pres">
      <dgm:prSet presAssocID="{3799D124-F538-49AB-9CF9-FB3E4E3FC146}" presName="bottomLine" presStyleLbl="alignNode1" presStyleIdx="3" presStyleCnt="8">
        <dgm:presLayoutVars/>
      </dgm:prSet>
      <dgm:spPr/>
    </dgm:pt>
    <dgm:pt modelId="{B5D33FF3-56AE-4D9A-A5BF-F9A499F04F93}" type="pres">
      <dgm:prSet presAssocID="{3799D124-F538-49AB-9CF9-FB3E4E3FC146}" presName="nodeText" presStyleLbl="bgAccFollowNode1" presStyleIdx="1" presStyleCnt="4">
        <dgm:presLayoutVars>
          <dgm:bulletEnabled val="1"/>
        </dgm:presLayoutVars>
      </dgm:prSet>
      <dgm:spPr/>
    </dgm:pt>
    <dgm:pt modelId="{1DC2E977-8DFA-425A-9BDB-4C5A0F0D3A64}" type="pres">
      <dgm:prSet presAssocID="{756C3CA2-7247-4E6E-AFA7-CF03FA6DD9FF}" presName="sibTrans" presStyleCnt="0"/>
      <dgm:spPr/>
    </dgm:pt>
    <dgm:pt modelId="{D3BFFF0D-5FF2-4ECE-81FD-9510141330AD}" type="pres">
      <dgm:prSet presAssocID="{EA9EC988-116F-4594-9D61-BDF3273A07C8}" presName="compositeNode" presStyleCnt="0">
        <dgm:presLayoutVars>
          <dgm:bulletEnabled val="1"/>
        </dgm:presLayoutVars>
      </dgm:prSet>
      <dgm:spPr/>
    </dgm:pt>
    <dgm:pt modelId="{6D9DFF0B-A61E-43B0-B920-4F7F95C74380}" type="pres">
      <dgm:prSet presAssocID="{EA9EC988-116F-4594-9D61-BDF3273A07C8}" presName="bgRect" presStyleLbl="bgAccFollowNode1" presStyleIdx="2" presStyleCnt="4"/>
      <dgm:spPr/>
    </dgm:pt>
    <dgm:pt modelId="{7C198C91-590C-49EB-9553-35D3C8C771BE}" type="pres">
      <dgm:prSet presAssocID="{05CB9CA5-EA61-4878-8769-3964B7623002}" presName="sibTransNodeCircle" presStyleLbl="alignNode1" presStyleIdx="4" presStyleCnt="8">
        <dgm:presLayoutVars>
          <dgm:chMax val="0"/>
          <dgm:bulletEnabled/>
        </dgm:presLayoutVars>
      </dgm:prSet>
      <dgm:spPr/>
    </dgm:pt>
    <dgm:pt modelId="{5BE39879-7E15-4FD8-82AB-195290C7203F}" type="pres">
      <dgm:prSet presAssocID="{EA9EC988-116F-4594-9D61-BDF3273A07C8}" presName="bottomLine" presStyleLbl="alignNode1" presStyleIdx="5" presStyleCnt="8">
        <dgm:presLayoutVars/>
      </dgm:prSet>
      <dgm:spPr/>
    </dgm:pt>
    <dgm:pt modelId="{A3B6E93F-D640-4673-9EC3-CB66FA9185D1}" type="pres">
      <dgm:prSet presAssocID="{EA9EC988-116F-4594-9D61-BDF3273A07C8}" presName="nodeText" presStyleLbl="bgAccFollowNode1" presStyleIdx="2" presStyleCnt="4">
        <dgm:presLayoutVars>
          <dgm:bulletEnabled val="1"/>
        </dgm:presLayoutVars>
      </dgm:prSet>
      <dgm:spPr/>
    </dgm:pt>
    <dgm:pt modelId="{8860655A-3D2C-4D4A-ACBD-FE2DDA4C27F2}" type="pres">
      <dgm:prSet presAssocID="{05CB9CA5-EA61-4878-8769-3964B7623002}" presName="sibTrans" presStyleCnt="0"/>
      <dgm:spPr/>
    </dgm:pt>
    <dgm:pt modelId="{54EB7708-5AEF-4443-90E0-0C8916A632FC}" type="pres">
      <dgm:prSet presAssocID="{FC063C8B-34F4-4058-92CE-0331D3ED3B93}" presName="compositeNode" presStyleCnt="0">
        <dgm:presLayoutVars>
          <dgm:bulletEnabled val="1"/>
        </dgm:presLayoutVars>
      </dgm:prSet>
      <dgm:spPr/>
    </dgm:pt>
    <dgm:pt modelId="{ECBD52E6-780C-4CEA-BD86-3771D7A45A95}" type="pres">
      <dgm:prSet presAssocID="{FC063C8B-34F4-4058-92CE-0331D3ED3B93}" presName="bgRect" presStyleLbl="bgAccFollowNode1" presStyleIdx="3" presStyleCnt="4"/>
      <dgm:spPr/>
    </dgm:pt>
    <dgm:pt modelId="{9503AE50-7A88-4B19-996B-C989DE2EEB60}" type="pres">
      <dgm:prSet presAssocID="{126ABBB2-8E01-41D1-B85C-EF5FB6C5BC9F}" presName="sibTransNodeCircle" presStyleLbl="alignNode1" presStyleIdx="6" presStyleCnt="8">
        <dgm:presLayoutVars>
          <dgm:chMax val="0"/>
          <dgm:bulletEnabled/>
        </dgm:presLayoutVars>
      </dgm:prSet>
      <dgm:spPr/>
    </dgm:pt>
    <dgm:pt modelId="{232045AE-004B-4074-B0EE-F90D2CCCF87F}" type="pres">
      <dgm:prSet presAssocID="{FC063C8B-34F4-4058-92CE-0331D3ED3B93}" presName="bottomLine" presStyleLbl="alignNode1" presStyleIdx="7" presStyleCnt="8">
        <dgm:presLayoutVars/>
      </dgm:prSet>
      <dgm:spPr/>
    </dgm:pt>
    <dgm:pt modelId="{E8980FB3-F019-48BD-B106-96CE98244FEF}" type="pres">
      <dgm:prSet presAssocID="{FC063C8B-34F4-4058-92CE-0331D3ED3B93}" presName="nodeText" presStyleLbl="bgAccFollowNode1" presStyleIdx="3" presStyleCnt="4">
        <dgm:presLayoutVars>
          <dgm:bulletEnabled val="1"/>
        </dgm:presLayoutVars>
      </dgm:prSet>
      <dgm:spPr/>
    </dgm:pt>
  </dgm:ptLst>
  <dgm:cxnLst>
    <dgm:cxn modelId="{532F5119-DBC8-43E5-B551-3A0E28851218}" type="presOf" srcId="{756C3CA2-7247-4E6E-AFA7-CF03FA6DD9FF}" destId="{5799BFEE-E86B-4D07-B857-BA1D47632462}" srcOrd="0" destOrd="0" presId="urn:microsoft.com/office/officeart/2016/7/layout/BasicLinearProcessNumbered"/>
    <dgm:cxn modelId="{0809352C-8E69-4719-BB09-461990523ACE}" type="presOf" srcId="{443C6D40-594B-4DCE-99B2-3BDB5F82F5D7}" destId="{E95F9B74-87D9-4C1E-9FAF-32E23D7D4279}" srcOrd="1" destOrd="0" presId="urn:microsoft.com/office/officeart/2016/7/layout/BasicLinearProcessNumbered"/>
    <dgm:cxn modelId="{A4B7D436-3855-4A28-AD3D-12DCF4CFDDB0}" type="presOf" srcId="{443C6D40-594B-4DCE-99B2-3BDB5F82F5D7}" destId="{D483C465-B711-4097-A02F-BFF36AEDD527}" srcOrd="0" destOrd="0" presId="urn:microsoft.com/office/officeart/2016/7/layout/BasicLinearProcessNumbered"/>
    <dgm:cxn modelId="{B8915B38-1C92-4ABC-A20D-A783DAEDB377}" type="presOf" srcId="{126ABBB2-8E01-41D1-B85C-EF5FB6C5BC9F}" destId="{9503AE50-7A88-4B19-996B-C989DE2EEB60}" srcOrd="0" destOrd="0" presId="urn:microsoft.com/office/officeart/2016/7/layout/BasicLinearProcessNumbered"/>
    <dgm:cxn modelId="{4E772C44-7654-47EF-B739-E26991D3E9A7}" srcId="{B0B527FE-8F6C-4E5D-8C85-4D75EB8233A6}" destId="{443C6D40-594B-4DCE-99B2-3BDB5F82F5D7}" srcOrd="0" destOrd="0" parTransId="{6122E572-E05E-42D8-A82F-87CA5451B3C1}" sibTransId="{5CC896CB-661B-480E-9A2C-FDB6A10EB92A}"/>
    <dgm:cxn modelId="{58E07A55-84E6-42E2-B940-F00780BB023D}" srcId="{B0B527FE-8F6C-4E5D-8C85-4D75EB8233A6}" destId="{FC063C8B-34F4-4058-92CE-0331D3ED3B93}" srcOrd="3" destOrd="0" parTransId="{C07BE5BF-F712-4F1C-9657-2FD3F37BEF78}" sibTransId="{126ABBB2-8E01-41D1-B85C-EF5FB6C5BC9F}"/>
    <dgm:cxn modelId="{23AB7A5A-2C0A-42C6-B6C3-A226A0823632}" type="presOf" srcId="{FC063C8B-34F4-4058-92CE-0331D3ED3B93}" destId="{ECBD52E6-780C-4CEA-BD86-3771D7A45A95}" srcOrd="0" destOrd="0" presId="urn:microsoft.com/office/officeart/2016/7/layout/BasicLinearProcessNumbered"/>
    <dgm:cxn modelId="{9D1DDC5D-74D7-4FB8-991C-68473498D96E}" type="presOf" srcId="{3799D124-F538-49AB-9CF9-FB3E4E3FC146}" destId="{C98B5D6C-4F6E-4A2A-890A-3EBD2071A225}" srcOrd="0" destOrd="0" presId="urn:microsoft.com/office/officeart/2016/7/layout/BasicLinearProcessNumbered"/>
    <dgm:cxn modelId="{D8570E69-2360-433E-A7E1-61E301595F8F}" type="presOf" srcId="{EA9EC988-116F-4594-9D61-BDF3273A07C8}" destId="{6D9DFF0B-A61E-43B0-B920-4F7F95C74380}" srcOrd="0" destOrd="0" presId="urn:microsoft.com/office/officeart/2016/7/layout/BasicLinearProcessNumbered"/>
    <dgm:cxn modelId="{9E69C97D-A261-4EF5-A0F1-2EC55A9A3E2F}" type="presOf" srcId="{B0B527FE-8F6C-4E5D-8C85-4D75EB8233A6}" destId="{D389DA19-3B4B-4B14-931B-0BBCFAF7786F}" srcOrd="0" destOrd="0" presId="urn:microsoft.com/office/officeart/2016/7/layout/BasicLinearProcessNumbered"/>
    <dgm:cxn modelId="{54D1A380-BD92-4305-BC46-A3DE9A9C09EF}" type="presOf" srcId="{EA9EC988-116F-4594-9D61-BDF3273A07C8}" destId="{A3B6E93F-D640-4673-9EC3-CB66FA9185D1}" srcOrd="1" destOrd="0" presId="urn:microsoft.com/office/officeart/2016/7/layout/BasicLinearProcessNumbered"/>
    <dgm:cxn modelId="{4B59358E-7AB3-466C-A7F8-ADAC66317F46}" srcId="{B0B527FE-8F6C-4E5D-8C85-4D75EB8233A6}" destId="{3799D124-F538-49AB-9CF9-FB3E4E3FC146}" srcOrd="1" destOrd="0" parTransId="{4DEA5586-F079-45B0-91C9-5E9F8A319D0D}" sibTransId="{756C3CA2-7247-4E6E-AFA7-CF03FA6DD9FF}"/>
    <dgm:cxn modelId="{B761F39B-5FE5-43FD-B9EA-E24E07277B9B}" srcId="{B0B527FE-8F6C-4E5D-8C85-4D75EB8233A6}" destId="{EA9EC988-116F-4594-9D61-BDF3273A07C8}" srcOrd="2" destOrd="0" parTransId="{C5AC172C-CFD7-4579-85B5-781B4E7D5D49}" sibTransId="{05CB9CA5-EA61-4878-8769-3964B7623002}"/>
    <dgm:cxn modelId="{538D449D-08E8-4FDA-99C1-6C69BB43C054}" type="presOf" srcId="{3799D124-F538-49AB-9CF9-FB3E4E3FC146}" destId="{B5D33FF3-56AE-4D9A-A5BF-F9A499F04F93}" srcOrd="1" destOrd="0" presId="urn:microsoft.com/office/officeart/2016/7/layout/BasicLinearProcessNumbered"/>
    <dgm:cxn modelId="{8A2CF5AA-C5A5-4240-B2B9-9302AC9A67EA}" type="presOf" srcId="{05CB9CA5-EA61-4878-8769-3964B7623002}" destId="{7C198C91-590C-49EB-9553-35D3C8C771BE}" srcOrd="0" destOrd="0" presId="urn:microsoft.com/office/officeart/2016/7/layout/BasicLinearProcessNumbered"/>
    <dgm:cxn modelId="{A20025D3-0392-42D3-9B67-54B94FE196E1}" type="presOf" srcId="{5CC896CB-661B-480E-9A2C-FDB6A10EB92A}" destId="{678C06EA-8B9B-47C7-88E4-E61224FF8FA0}" srcOrd="0" destOrd="0" presId="urn:microsoft.com/office/officeart/2016/7/layout/BasicLinearProcessNumbered"/>
    <dgm:cxn modelId="{1FE8B3F9-E837-4F08-944B-0F03722F5CE7}" type="presOf" srcId="{FC063C8B-34F4-4058-92CE-0331D3ED3B93}" destId="{E8980FB3-F019-48BD-B106-96CE98244FEF}" srcOrd="1" destOrd="0" presId="urn:microsoft.com/office/officeart/2016/7/layout/BasicLinearProcessNumbered"/>
    <dgm:cxn modelId="{EBFB0A82-1C50-44FB-BE84-830E684E1120}" type="presParOf" srcId="{D389DA19-3B4B-4B14-931B-0BBCFAF7786F}" destId="{C6B02180-12A7-4878-94B2-1317F3B03198}" srcOrd="0" destOrd="0" presId="urn:microsoft.com/office/officeart/2016/7/layout/BasicLinearProcessNumbered"/>
    <dgm:cxn modelId="{6C707410-EB9C-44D5-A441-276FDCC9AA5C}" type="presParOf" srcId="{C6B02180-12A7-4878-94B2-1317F3B03198}" destId="{D483C465-B711-4097-A02F-BFF36AEDD527}" srcOrd="0" destOrd="0" presId="urn:microsoft.com/office/officeart/2016/7/layout/BasicLinearProcessNumbered"/>
    <dgm:cxn modelId="{657416C6-76ED-4682-B292-55FEE1EBC900}" type="presParOf" srcId="{C6B02180-12A7-4878-94B2-1317F3B03198}" destId="{678C06EA-8B9B-47C7-88E4-E61224FF8FA0}" srcOrd="1" destOrd="0" presId="urn:microsoft.com/office/officeart/2016/7/layout/BasicLinearProcessNumbered"/>
    <dgm:cxn modelId="{64AFBF22-AF5A-4E77-8DD6-A56DF7BBBD84}" type="presParOf" srcId="{C6B02180-12A7-4878-94B2-1317F3B03198}" destId="{1E43B585-F7BE-4B5C-ABA3-114D3B384042}" srcOrd="2" destOrd="0" presId="urn:microsoft.com/office/officeart/2016/7/layout/BasicLinearProcessNumbered"/>
    <dgm:cxn modelId="{99391F52-36A1-4C70-B7B0-9877BEED4101}" type="presParOf" srcId="{C6B02180-12A7-4878-94B2-1317F3B03198}" destId="{E95F9B74-87D9-4C1E-9FAF-32E23D7D4279}" srcOrd="3" destOrd="0" presId="urn:microsoft.com/office/officeart/2016/7/layout/BasicLinearProcessNumbered"/>
    <dgm:cxn modelId="{B2283CC4-FADD-4AE8-84FF-122454DC35D0}" type="presParOf" srcId="{D389DA19-3B4B-4B14-931B-0BBCFAF7786F}" destId="{626F4F8B-85EE-4C2F-A150-5D91C09C1056}" srcOrd="1" destOrd="0" presId="urn:microsoft.com/office/officeart/2016/7/layout/BasicLinearProcessNumbered"/>
    <dgm:cxn modelId="{F74E273F-38B2-4694-A558-478351CA262D}" type="presParOf" srcId="{D389DA19-3B4B-4B14-931B-0BBCFAF7786F}" destId="{D5C599BE-6192-4050-A55D-AED29D6BC342}" srcOrd="2" destOrd="0" presId="urn:microsoft.com/office/officeart/2016/7/layout/BasicLinearProcessNumbered"/>
    <dgm:cxn modelId="{45012BD6-BF90-44A7-9EBA-BE013B442F9E}" type="presParOf" srcId="{D5C599BE-6192-4050-A55D-AED29D6BC342}" destId="{C98B5D6C-4F6E-4A2A-890A-3EBD2071A225}" srcOrd="0" destOrd="0" presId="urn:microsoft.com/office/officeart/2016/7/layout/BasicLinearProcessNumbered"/>
    <dgm:cxn modelId="{E51AE3C7-1E12-42A8-88A8-B71479087BCD}" type="presParOf" srcId="{D5C599BE-6192-4050-A55D-AED29D6BC342}" destId="{5799BFEE-E86B-4D07-B857-BA1D47632462}" srcOrd="1" destOrd="0" presId="urn:microsoft.com/office/officeart/2016/7/layout/BasicLinearProcessNumbered"/>
    <dgm:cxn modelId="{0D08D331-1B66-4271-8785-F99F92BE9B23}" type="presParOf" srcId="{D5C599BE-6192-4050-A55D-AED29D6BC342}" destId="{E9B8918E-82BC-4BAB-94F4-A525F982C448}" srcOrd="2" destOrd="0" presId="urn:microsoft.com/office/officeart/2016/7/layout/BasicLinearProcessNumbered"/>
    <dgm:cxn modelId="{5C70DA19-576F-4C0C-AF17-F355E4E3B8A9}" type="presParOf" srcId="{D5C599BE-6192-4050-A55D-AED29D6BC342}" destId="{B5D33FF3-56AE-4D9A-A5BF-F9A499F04F93}" srcOrd="3" destOrd="0" presId="urn:microsoft.com/office/officeart/2016/7/layout/BasicLinearProcessNumbered"/>
    <dgm:cxn modelId="{65C0B60C-50C0-4B9C-B094-4B8B05B77D7D}" type="presParOf" srcId="{D389DA19-3B4B-4B14-931B-0BBCFAF7786F}" destId="{1DC2E977-8DFA-425A-9BDB-4C5A0F0D3A64}" srcOrd="3" destOrd="0" presId="urn:microsoft.com/office/officeart/2016/7/layout/BasicLinearProcessNumbered"/>
    <dgm:cxn modelId="{816FB997-64D9-467F-A667-2E1099C2429B}" type="presParOf" srcId="{D389DA19-3B4B-4B14-931B-0BBCFAF7786F}" destId="{D3BFFF0D-5FF2-4ECE-81FD-9510141330AD}" srcOrd="4" destOrd="0" presId="urn:microsoft.com/office/officeart/2016/7/layout/BasicLinearProcessNumbered"/>
    <dgm:cxn modelId="{C67C5A2E-6BEC-4DA8-80AC-727C962FD871}" type="presParOf" srcId="{D3BFFF0D-5FF2-4ECE-81FD-9510141330AD}" destId="{6D9DFF0B-A61E-43B0-B920-4F7F95C74380}" srcOrd="0" destOrd="0" presId="urn:microsoft.com/office/officeart/2016/7/layout/BasicLinearProcessNumbered"/>
    <dgm:cxn modelId="{FFC69A9E-6363-4AA0-B79F-A16DDDA132B6}" type="presParOf" srcId="{D3BFFF0D-5FF2-4ECE-81FD-9510141330AD}" destId="{7C198C91-590C-49EB-9553-35D3C8C771BE}" srcOrd="1" destOrd="0" presId="urn:microsoft.com/office/officeart/2016/7/layout/BasicLinearProcessNumbered"/>
    <dgm:cxn modelId="{FE7FFD66-0965-4814-BD73-F717B60F966D}" type="presParOf" srcId="{D3BFFF0D-5FF2-4ECE-81FD-9510141330AD}" destId="{5BE39879-7E15-4FD8-82AB-195290C7203F}" srcOrd="2" destOrd="0" presId="urn:microsoft.com/office/officeart/2016/7/layout/BasicLinearProcessNumbered"/>
    <dgm:cxn modelId="{6A33607E-22FE-4071-A7F9-42A514867A6F}" type="presParOf" srcId="{D3BFFF0D-5FF2-4ECE-81FD-9510141330AD}" destId="{A3B6E93F-D640-4673-9EC3-CB66FA9185D1}" srcOrd="3" destOrd="0" presId="urn:microsoft.com/office/officeart/2016/7/layout/BasicLinearProcessNumbered"/>
    <dgm:cxn modelId="{40B170F1-9C54-47B6-A6DF-6C308F4111D2}" type="presParOf" srcId="{D389DA19-3B4B-4B14-931B-0BBCFAF7786F}" destId="{8860655A-3D2C-4D4A-ACBD-FE2DDA4C27F2}" srcOrd="5" destOrd="0" presId="urn:microsoft.com/office/officeart/2016/7/layout/BasicLinearProcessNumbered"/>
    <dgm:cxn modelId="{3DEB018A-66B9-4670-9815-5EF6D3DD9B71}" type="presParOf" srcId="{D389DA19-3B4B-4B14-931B-0BBCFAF7786F}" destId="{54EB7708-5AEF-4443-90E0-0C8916A632FC}" srcOrd="6" destOrd="0" presId="urn:microsoft.com/office/officeart/2016/7/layout/BasicLinearProcessNumbered"/>
    <dgm:cxn modelId="{513BEF76-7A53-4FF7-A200-7684D9C15FAD}" type="presParOf" srcId="{54EB7708-5AEF-4443-90E0-0C8916A632FC}" destId="{ECBD52E6-780C-4CEA-BD86-3771D7A45A95}" srcOrd="0" destOrd="0" presId="urn:microsoft.com/office/officeart/2016/7/layout/BasicLinearProcessNumbered"/>
    <dgm:cxn modelId="{6F20FC51-AA0F-468C-8725-397CB878C38B}" type="presParOf" srcId="{54EB7708-5AEF-4443-90E0-0C8916A632FC}" destId="{9503AE50-7A88-4B19-996B-C989DE2EEB60}" srcOrd="1" destOrd="0" presId="urn:microsoft.com/office/officeart/2016/7/layout/BasicLinearProcessNumbered"/>
    <dgm:cxn modelId="{E28475E4-FCE8-4CE1-9DA4-9CF8C771C12B}" type="presParOf" srcId="{54EB7708-5AEF-4443-90E0-0C8916A632FC}" destId="{232045AE-004B-4074-B0EE-F90D2CCCF87F}" srcOrd="2" destOrd="0" presId="urn:microsoft.com/office/officeart/2016/7/layout/BasicLinearProcessNumbered"/>
    <dgm:cxn modelId="{F589457F-3B59-4861-9381-1965939984A7}" type="presParOf" srcId="{54EB7708-5AEF-4443-90E0-0C8916A632FC}" destId="{E8980FB3-F019-48BD-B106-96CE98244FEF}"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1B906E-4C50-4118-A987-081A3E4B50D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E353EA2-73D0-40BE-A737-C8AD258BA829}">
      <dgm:prSet/>
      <dgm:spPr/>
      <dgm:t>
        <a:bodyPr/>
        <a:lstStyle/>
        <a:p>
          <a:pPr algn="just" rtl="0">
            <a:lnSpc>
              <a:spcPct val="100000"/>
            </a:lnSpc>
          </a:pPr>
          <a:r>
            <a:rPr lang="en-US" b="1" dirty="0">
              <a:solidFill>
                <a:srgbClr val="FF0000"/>
              </a:solidFill>
            </a:rPr>
            <a:t>Mechanical Design:</a:t>
          </a:r>
          <a:r>
            <a:rPr lang="en-US" dirty="0"/>
            <a:t> Designing a model car with dimensions, propulsion and steering systems similar to real </a:t>
          </a:r>
          <a:r>
            <a:rPr lang="en-US" dirty="0">
              <a:latin typeface="Gill Sans Nova"/>
            </a:rPr>
            <a:t>cars.</a:t>
          </a:r>
          <a:endParaRPr lang="en-US" dirty="0"/>
        </a:p>
      </dgm:t>
    </dgm:pt>
    <dgm:pt modelId="{2C2713E8-3F80-4E16-9C5F-CF79CA2C70FA}" type="parTrans" cxnId="{B3E9861E-009B-41EE-B846-752667C5AA53}">
      <dgm:prSet/>
      <dgm:spPr/>
      <dgm:t>
        <a:bodyPr/>
        <a:lstStyle/>
        <a:p>
          <a:endParaRPr lang="en-US"/>
        </a:p>
      </dgm:t>
    </dgm:pt>
    <dgm:pt modelId="{0848ADE6-317B-44E0-BFB8-D76366DE3A99}" type="sibTrans" cxnId="{B3E9861E-009B-41EE-B846-752667C5AA53}">
      <dgm:prSet/>
      <dgm:spPr/>
      <dgm:t>
        <a:bodyPr/>
        <a:lstStyle/>
        <a:p>
          <a:pPr>
            <a:lnSpc>
              <a:spcPct val="100000"/>
            </a:lnSpc>
          </a:pPr>
          <a:endParaRPr lang="en-US"/>
        </a:p>
      </dgm:t>
    </dgm:pt>
    <dgm:pt modelId="{E3C8B611-B7D0-4246-87FA-00892539B45B}">
      <dgm:prSet/>
      <dgm:spPr/>
      <dgm:t>
        <a:bodyPr/>
        <a:lstStyle/>
        <a:p>
          <a:pPr algn="just" rtl="0">
            <a:lnSpc>
              <a:spcPct val="100000"/>
            </a:lnSpc>
          </a:pPr>
          <a:r>
            <a:rPr lang="en-US" b="0" dirty="0">
              <a:solidFill>
                <a:srgbClr val="FF0000"/>
              </a:solidFill>
            </a:rPr>
            <a:t>System Engineering:</a:t>
          </a:r>
          <a:r>
            <a:rPr lang="en-US" dirty="0"/>
            <a:t>  It concerns with the selection of sensors, actuators, microcomputer, and power supply, and the development of proper interfacing.</a:t>
          </a:r>
        </a:p>
      </dgm:t>
    </dgm:pt>
    <dgm:pt modelId="{E477BB05-4D38-40BE-8920-9E4741627D65}" type="parTrans" cxnId="{0BCD9CC5-9F07-4F85-857E-62111F96D868}">
      <dgm:prSet/>
      <dgm:spPr/>
      <dgm:t>
        <a:bodyPr/>
        <a:lstStyle/>
        <a:p>
          <a:endParaRPr lang="en-US"/>
        </a:p>
      </dgm:t>
    </dgm:pt>
    <dgm:pt modelId="{5C741096-41C9-4823-A335-1B9E36CB25C9}" type="sibTrans" cxnId="{0BCD9CC5-9F07-4F85-857E-62111F96D868}">
      <dgm:prSet/>
      <dgm:spPr/>
      <dgm:t>
        <a:bodyPr/>
        <a:lstStyle/>
        <a:p>
          <a:pPr>
            <a:lnSpc>
              <a:spcPct val="100000"/>
            </a:lnSpc>
          </a:pPr>
          <a:endParaRPr lang="en-US"/>
        </a:p>
      </dgm:t>
    </dgm:pt>
    <dgm:pt modelId="{2998F92F-2ED2-4B44-A333-6A78B027EA13}">
      <dgm:prSet phldr="0"/>
      <dgm:spPr/>
      <dgm:t>
        <a:bodyPr/>
        <a:lstStyle/>
        <a:p>
          <a:pPr algn="just" rtl="0">
            <a:lnSpc>
              <a:spcPct val="100000"/>
            </a:lnSpc>
          </a:pPr>
          <a:r>
            <a:rPr lang="en-US" b="1" dirty="0">
              <a:solidFill>
                <a:srgbClr val="FF0000"/>
              </a:solidFill>
              <a:latin typeface="Calibri"/>
              <a:ea typeface="Calibri"/>
              <a:cs typeface="Calibri"/>
            </a:rPr>
            <a:t>Path Planning:</a:t>
          </a:r>
          <a:r>
            <a:rPr lang="en-US" dirty="0">
              <a:solidFill>
                <a:srgbClr val="413424"/>
              </a:solidFill>
              <a:latin typeface="Calibri"/>
              <a:ea typeface="Calibri"/>
              <a:cs typeface="Calibri"/>
            </a:rPr>
            <a:t> </a:t>
          </a:r>
          <a:r>
            <a:rPr lang="en-US" dirty="0"/>
            <a:t>Modeling &amp; Simulation of a collision-free parking maneuver trajectory.</a:t>
          </a:r>
        </a:p>
      </dgm:t>
    </dgm:pt>
    <dgm:pt modelId="{EA37E27C-8512-4306-AF80-C62A3C518698}" type="parTrans" cxnId="{15758B6A-5284-4141-9558-EBDCCBCF5247}">
      <dgm:prSet/>
      <dgm:spPr/>
    </dgm:pt>
    <dgm:pt modelId="{D4FAD0A7-5E67-4568-959A-6A7E12B66EEE}" type="sibTrans" cxnId="{15758B6A-5284-4141-9558-EBDCCBCF5247}">
      <dgm:prSet/>
      <dgm:spPr/>
    </dgm:pt>
    <dgm:pt modelId="{3B2162D0-5080-4C78-9573-1A8679D11A06}">
      <dgm:prSet phldr="0"/>
      <dgm:spPr/>
      <dgm:t>
        <a:bodyPr/>
        <a:lstStyle/>
        <a:p>
          <a:pPr rtl="0">
            <a:lnSpc>
              <a:spcPct val="100000"/>
            </a:lnSpc>
          </a:pPr>
          <a:r>
            <a:rPr lang="en-US" b="0" dirty="0">
              <a:solidFill>
                <a:srgbClr val="FF0000"/>
              </a:solidFill>
            </a:rPr>
            <a:t>On Board Control Software</a:t>
          </a:r>
          <a:r>
            <a:rPr lang="en-US" b="1" dirty="0">
              <a:solidFill>
                <a:srgbClr val="FF0000"/>
              </a:solidFill>
              <a:latin typeface="Calibri"/>
              <a:ea typeface="Calibri"/>
              <a:cs typeface="Calibri"/>
            </a:rPr>
            <a:t>:</a:t>
          </a:r>
          <a:r>
            <a:rPr lang="en-US" dirty="0">
              <a:solidFill>
                <a:srgbClr val="413424"/>
              </a:solidFill>
              <a:latin typeface="Calibri"/>
              <a:ea typeface="Calibri"/>
              <a:cs typeface="Calibri"/>
            </a:rPr>
            <a:t> </a:t>
          </a:r>
          <a:r>
            <a:rPr lang="en-US" dirty="0">
              <a:solidFill>
                <a:srgbClr val="000000"/>
              </a:solidFill>
              <a:latin typeface="Calibri"/>
              <a:ea typeface="Calibri"/>
              <a:cs typeface="Calibri"/>
            </a:rPr>
            <a:t>Done by C &amp; Embedded C programming language.</a:t>
          </a:r>
        </a:p>
      </dgm:t>
    </dgm:pt>
    <dgm:pt modelId="{EAE4CF4A-7F02-4672-A3D6-F48F47D7A823}" type="parTrans" cxnId="{B58FA919-D8A1-403B-9E0C-CB243E481FE2}">
      <dgm:prSet/>
      <dgm:spPr/>
    </dgm:pt>
    <dgm:pt modelId="{9872D7F1-56A3-4972-87DB-EBECA477FF12}" type="sibTrans" cxnId="{B58FA919-D8A1-403B-9E0C-CB243E481FE2}">
      <dgm:prSet/>
      <dgm:spPr/>
    </dgm:pt>
    <dgm:pt modelId="{29DCE9C4-767B-4357-9D88-CD799D747373}" type="pres">
      <dgm:prSet presAssocID="{A61B906E-4C50-4118-A987-081A3E4B50D6}" presName="root" presStyleCnt="0">
        <dgm:presLayoutVars>
          <dgm:dir/>
          <dgm:resizeHandles val="exact"/>
        </dgm:presLayoutVars>
      </dgm:prSet>
      <dgm:spPr/>
    </dgm:pt>
    <dgm:pt modelId="{C7BC440A-1EF2-4E9C-BE39-55DA5A9EB29D}" type="pres">
      <dgm:prSet presAssocID="{A61B906E-4C50-4118-A987-081A3E4B50D6}" presName="container" presStyleCnt="0">
        <dgm:presLayoutVars>
          <dgm:dir/>
          <dgm:resizeHandles val="exact"/>
        </dgm:presLayoutVars>
      </dgm:prSet>
      <dgm:spPr/>
    </dgm:pt>
    <dgm:pt modelId="{67AA890A-341A-4E2D-A7F2-E19C2F3709B4}" type="pres">
      <dgm:prSet presAssocID="{DE353EA2-73D0-40BE-A737-C8AD258BA829}" presName="compNode" presStyleCnt="0"/>
      <dgm:spPr/>
    </dgm:pt>
    <dgm:pt modelId="{A1D43E73-5494-4E72-BDA5-8E27BF96FFAE}" type="pres">
      <dgm:prSet presAssocID="{DE353EA2-73D0-40BE-A737-C8AD258BA829}" presName="iconBgRect" presStyleLbl="bgShp" presStyleIdx="0" presStyleCnt="4"/>
      <dgm:spPr/>
    </dgm:pt>
    <dgm:pt modelId="{8D9CFD83-33A8-4EC8-ABFB-081319431241}" type="pres">
      <dgm:prSet presAssocID="{DE353EA2-73D0-40BE-A737-C8AD258BA82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2830DD94-5FE2-42E8-9832-DEBA6BA71D36}" type="pres">
      <dgm:prSet presAssocID="{DE353EA2-73D0-40BE-A737-C8AD258BA829}" presName="spaceRect" presStyleCnt="0"/>
      <dgm:spPr/>
    </dgm:pt>
    <dgm:pt modelId="{6C6AD706-1236-432E-8A64-B20C961662AA}" type="pres">
      <dgm:prSet presAssocID="{DE353EA2-73D0-40BE-A737-C8AD258BA829}" presName="textRect" presStyleLbl="revTx" presStyleIdx="0" presStyleCnt="4">
        <dgm:presLayoutVars>
          <dgm:chMax val="1"/>
          <dgm:chPref val="1"/>
        </dgm:presLayoutVars>
      </dgm:prSet>
      <dgm:spPr/>
    </dgm:pt>
    <dgm:pt modelId="{D5F90D22-D7EB-4DCD-AA2A-A2A249CD4AE7}" type="pres">
      <dgm:prSet presAssocID="{0848ADE6-317B-44E0-BFB8-D76366DE3A99}" presName="sibTrans" presStyleLbl="sibTrans2D1" presStyleIdx="0" presStyleCnt="0"/>
      <dgm:spPr/>
    </dgm:pt>
    <dgm:pt modelId="{49BA3CEF-293A-47A0-97FA-CCED8CFF7D8E}" type="pres">
      <dgm:prSet presAssocID="{E3C8B611-B7D0-4246-87FA-00892539B45B}" presName="compNode" presStyleCnt="0"/>
      <dgm:spPr/>
    </dgm:pt>
    <dgm:pt modelId="{49E79725-9D2D-4D96-A9F1-54763587BBF3}" type="pres">
      <dgm:prSet presAssocID="{E3C8B611-B7D0-4246-87FA-00892539B45B}" presName="iconBgRect" presStyleLbl="bgShp" presStyleIdx="1" presStyleCnt="4"/>
      <dgm:spPr/>
    </dgm:pt>
    <dgm:pt modelId="{75B87CC2-4D66-4C88-9FCF-EA09F6F56410}" type="pres">
      <dgm:prSet presAssocID="{E3C8B611-B7D0-4246-87FA-00892539B45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lectrician"/>
        </a:ext>
      </dgm:extLst>
    </dgm:pt>
    <dgm:pt modelId="{6B6AEFEF-185D-4247-AE3C-1EB530F1A942}" type="pres">
      <dgm:prSet presAssocID="{E3C8B611-B7D0-4246-87FA-00892539B45B}" presName="spaceRect" presStyleCnt="0"/>
      <dgm:spPr/>
    </dgm:pt>
    <dgm:pt modelId="{FFB46002-CCBE-47A8-8DA2-5E5637BBF3CF}" type="pres">
      <dgm:prSet presAssocID="{E3C8B611-B7D0-4246-87FA-00892539B45B}" presName="textRect" presStyleLbl="revTx" presStyleIdx="1" presStyleCnt="4">
        <dgm:presLayoutVars>
          <dgm:chMax val="1"/>
          <dgm:chPref val="1"/>
        </dgm:presLayoutVars>
      </dgm:prSet>
      <dgm:spPr/>
    </dgm:pt>
    <dgm:pt modelId="{808B03EE-596D-4AF1-A8C1-313678588C51}" type="pres">
      <dgm:prSet presAssocID="{5C741096-41C9-4823-A335-1B9E36CB25C9}" presName="sibTrans" presStyleLbl="sibTrans2D1" presStyleIdx="0" presStyleCnt="0"/>
      <dgm:spPr/>
    </dgm:pt>
    <dgm:pt modelId="{0B7C0E3B-DA59-41C5-87F0-9B32AC89B0ED}" type="pres">
      <dgm:prSet presAssocID="{2998F92F-2ED2-4B44-A333-6A78B027EA13}" presName="compNode" presStyleCnt="0"/>
      <dgm:spPr/>
    </dgm:pt>
    <dgm:pt modelId="{30BC998A-E17E-4072-B237-A636A104D2DA}" type="pres">
      <dgm:prSet presAssocID="{2998F92F-2ED2-4B44-A333-6A78B027EA13}" presName="iconBgRect" presStyleLbl="bgShp" presStyleIdx="2" presStyleCnt="4"/>
      <dgm:spPr/>
    </dgm:pt>
    <dgm:pt modelId="{8EAE777E-C65A-447B-A312-D8D73C139514}" type="pres">
      <dgm:prSet presAssocID="{2998F92F-2ED2-4B44-A333-6A78B027EA1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r"/>
        </a:ext>
      </dgm:extLst>
    </dgm:pt>
    <dgm:pt modelId="{FD58CC1B-1032-4A21-B4BE-893F6A96875E}" type="pres">
      <dgm:prSet presAssocID="{2998F92F-2ED2-4B44-A333-6A78B027EA13}" presName="spaceRect" presStyleCnt="0"/>
      <dgm:spPr/>
    </dgm:pt>
    <dgm:pt modelId="{E7A029EF-3B2C-4F94-A083-E0142B4E6F72}" type="pres">
      <dgm:prSet presAssocID="{2998F92F-2ED2-4B44-A333-6A78B027EA13}" presName="textRect" presStyleLbl="revTx" presStyleIdx="2" presStyleCnt="4">
        <dgm:presLayoutVars>
          <dgm:chMax val="1"/>
          <dgm:chPref val="1"/>
        </dgm:presLayoutVars>
      </dgm:prSet>
      <dgm:spPr/>
    </dgm:pt>
    <dgm:pt modelId="{72C81E08-4F96-4E38-9F2F-46ECC0FB0219}" type="pres">
      <dgm:prSet presAssocID="{D4FAD0A7-5E67-4568-959A-6A7E12B66EEE}" presName="sibTrans" presStyleLbl="sibTrans2D1" presStyleIdx="0" presStyleCnt="0"/>
      <dgm:spPr/>
    </dgm:pt>
    <dgm:pt modelId="{036CB78F-54A1-4548-B1C0-717E48518034}" type="pres">
      <dgm:prSet presAssocID="{3B2162D0-5080-4C78-9573-1A8679D11A06}" presName="compNode" presStyleCnt="0"/>
      <dgm:spPr/>
    </dgm:pt>
    <dgm:pt modelId="{CEDD199C-C43A-49F4-99D0-F70DFD1C97FE}" type="pres">
      <dgm:prSet presAssocID="{3B2162D0-5080-4C78-9573-1A8679D11A06}" presName="iconBgRect" presStyleLbl="bgShp" presStyleIdx="3" presStyleCnt="4"/>
      <dgm:spPr/>
    </dgm:pt>
    <dgm:pt modelId="{A4495F5C-7607-415F-BF99-A80E6C9D39AC}" type="pres">
      <dgm:prSet presAssocID="{3B2162D0-5080-4C78-9573-1A8679D11A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 Design"/>
        </a:ext>
      </dgm:extLst>
    </dgm:pt>
    <dgm:pt modelId="{571A1044-B25E-4F8A-8088-E2B69A9C82B0}" type="pres">
      <dgm:prSet presAssocID="{3B2162D0-5080-4C78-9573-1A8679D11A06}" presName="spaceRect" presStyleCnt="0"/>
      <dgm:spPr/>
    </dgm:pt>
    <dgm:pt modelId="{7A871F42-0C34-4D10-A0B3-1052E3AB97E9}" type="pres">
      <dgm:prSet presAssocID="{3B2162D0-5080-4C78-9573-1A8679D11A06}" presName="textRect" presStyleLbl="revTx" presStyleIdx="3" presStyleCnt="4">
        <dgm:presLayoutVars>
          <dgm:chMax val="1"/>
          <dgm:chPref val="1"/>
        </dgm:presLayoutVars>
      </dgm:prSet>
      <dgm:spPr/>
    </dgm:pt>
  </dgm:ptLst>
  <dgm:cxnLst>
    <dgm:cxn modelId="{0BFA1714-AB9B-4CF9-AF65-FDE30D02D1BE}" type="presOf" srcId="{A61B906E-4C50-4118-A987-081A3E4B50D6}" destId="{29DCE9C4-767B-4357-9D88-CD799D747373}" srcOrd="0" destOrd="0" presId="urn:microsoft.com/office/officeart/2018/2/layout/IconCircleList"/>
    <dgm:cxn modelId="{6C7D5815-0E46-43D3-BE1F-95AACB7A695F}" type="presOf" srcId="{3B2162D0-5080-4C78-9573-1A8679D11A06}" destId="{7A871F42-0C34-4D10-A0B3-1052E3AB97E9}" srcOrd="0" destOrd="0" presId="urn:microsoft.com/office/officeart/2018/2/layout/IconCircleList"/>
    <dgm:cxn modelId="{B58FA919-D8A1-403B-9E0C-CB243E481FE2}" srcId="{A61B906E-4C50-4118-A987-081A3E4B50D6}" destId="{3B2162D0-5080-4C78-9573-1A8679D11A06}" srcOrd="3" destOrd="0" parTransId="{EAE4CF4A-7F02-4672-A3D6-F48F47D7A823}" sibTransId="{9872D7F1-56A3-4972-87DB-EBECA477FF12}"/>
    <dgm:cxn modelId="{B3E9861E-009B-41EE-B846-752667C5AA53}" srcId="{A61B906E-4C50-4118-A987-081A3E4B50D6}" destId="{DE353EA2-73D0-40BE-A737-C8AD258BA829}" srcOrd="0" destOrd="0" parTransId="{2C2713E8-3F80-4E16-9C5F-CF79CA2C70FA}" sibTransId="{0848ADE6-317B-44E0-BFB8-D76366DE3A99}"/>
    <dgm:cxn modelId="{15758B6A-5284-4141-9558-EBDCCBCF5247}" srcId="{A61B906E-4C50-4118-A987-081A3E4B50D6}" destId="{2998F92F-2ED2-4B44-A333-6A78B027EA13}" srcOrd="2" destOrd="0" parTransId="{EA37E27C-8512-4306-AF80-C62A3C518698}" sibTransId="{D4FAD0A7-5E67-4568-959A-6A7E12B66EEE}"/>
    <dgm:cxn modelId="{367F1586-E930-4509-B701-1FA1C315A570}" type="presOf" srcId="{DE353EA2-73D0-40BE-A737-C8AD258BA829}" destId="{6C6AD706-1236-432E-8A64-B20C961662AA}" srcOrd="0" destOrd="0" presId="urn:microsoft.com/office/officeart/2018/2/layout/IconCircleList"/>
    <dgm:cxn modelId="{C697FC89-E223-4640-8057-8E2932BEDDC5}" type="presOf" srcId="{E3C8B611-B7D0-4246-87FA-00892539B45B}" destId="{FFB46002-CCBE-47A8-8DA2-5E5637BBF3CF}" srcOrd="0" destOrd="0" presId="urn:microsoft.com/office/officeart/2018/2/layout/IconCircleList"/>
    <dgm:cxn modelId="{734AB7A8-9665-4282-9CE7-D7EA13B47ACE}" type="presOf" srcId="{2998F92F-2ED2-4B44-A333-6A78B027EA13}" destId="{E7A029EF-3B2C-4F94-A083-E0142B4E6F72}" srcOrd="0" destOrd="0" presId="urn:microsoft.com/office/officeart/2018/2/layout/IconCircleList"/>
    <dgm:cxn modelId="{216675B0-B1BC-41EC-B7B8-D899D39BDB15}" type="presOf" srcId="{0848ADE6-317B-44E0-BFB8-D76366DE3A99}" destId="{D5F90D22-D7EB-4DCD-AA2A-A2A249CD4AE7}" srcOrd="0" destOrd="0" presId="urn:microsoft.com/office/officeart/2018/2/layout/IconCircleList"/>
    <dgm:cxn modelId="{4E871BB8-2C6C-4440-BCA8-2F90C695BB07}" type="presOf" srcId="{D4FAD0A7-5E67-4568-959A-6A7E12B66EEE}" destId="{72C81E08-4F96-4E38-9F2F-46ECC0FB0219}" srcOrd="0" destOrd="0" presId="urn:microsoft.com/office/officeart/2018/2/layout/IconCircleList"/>
    <dgm:cxn modelId="{0D0EF3B8-0805-4CCE-B56D-A1EFC285F854}" type="presOf" srcId="{5C741096-41C9-4823-A335-1B9E36CB25C9}" destId="{808B03EE-596D-4AF1-A8C1-313678588C51}" srcOrd="0" destOrd="0" presId="urn:microsoft.com/office/officeart/2018/2/layout/IconCircleList"/>
    <dgm:cxn modelId="{0BCD9CC5-9F07-4F85-857E-62111F96D868}" srcId="{A61B906E-4C50-4118-A987-081A3E4B50D6}" destId="{E3C8B611-B7D0-4246-87FA-00892539B45B}" srcOrd="1" destOrd="0" parTransId="{E477BB05-4D38-40BE-8920-9E4741627D65}" sibTransId="{5C741096-41C9-4823-A335-1B9E36CB25C9}"/>
    <dgm:cxn modelId="{02B23659-1B03-469A-AAC4-1EAA1A98362F}" type="presParOf" srcId="{29DCE9C4-767B-4357-9D88-CD799D747373}" destId="{C7BC440A-1EF2-4E9C-BE39-55DA5A9EB29D}" srcOrd="0" destOrd="0" presId="urn:microsoft.com/office/officeart/2018/2/layout/IconCircleList"/>
    <dgm:cxn modelId="{1B19DE8D-A02F-4BE2-8014-3168A05452B4}" type="presParOf" srcId="{C7BC440A-1EF2-4E9C-BE39-55DA5A9EB29D}" destId="{67AA890A-341A-4E2D-A7F2-E19C2F3709B4}" srcOrd="0" destOrd="0" presId="urn:microsoft.com/office/officeart/2018/2/layout/IconCircleList"/>
    <dgm:cxn modelId="{86D2001C-4F98-4EE2-9BA9-BE84B81E7E85}" type="presParOf" srcId="{67AA890A-341A-4E2D-A7F2-E19C2F3709B4}" destId="{A1D43E73-5494-4E72-BDA5-8E27BF96FFAE}" srcOrd="0" destOrd="0" presId="urn:microsoft.com/office/officeart/2018/2/layout/IconCircleList"/>
    <dgm:cxn modelId="{64D1A230-0D30-4FA9-852A-6F009D4F643F}" type="presParOf" srcId="{67AA890A-341A-4E2D-A7F2-E19C2F3709B4}" destId="{8D9CFD83-33A8-4EC8-ABFB-081319431241}" srcOrd="1" destOrd="0" presId="urn:microsoft.com/office/officeart/2018/2/layout/IconCircleList"/>
    <dgm:cxn modelId="{B2A56350-7D27-4729-A2C1-6DC3DB4DE917}" type="presParOf" srcId="{67AA890A-341A-4E2D-A7F2-E19C2F3709B4}" destId="{2830DD94-5FE2-42E8-9832-DEBA6BA71D36}" srcOrd="2" destOrd="0" presId="urn:microsoft.com/office/officeart/2018/2/layout/IconCircleList"/>
    <dgm:cxn modelId="{97E6C3F5-71CF-4EA4-B388-BC1C3ECBDE82}" type="presParOf" srcId="{67AA890A-341A-4E2D-A7F2-E19C2F3709B4}" destId="{6C6AD706-1236-432E-8A64-B20C961662AA}" srcOrd="3" destOrd="0" presId="urn:microsoft.com/office/officeart/2018/2/layout/IconCircleList"/>
    <dgm:cxn modelId="{BAC3D993-E345-4FA5-80E8-1FCB02EF5956}" type="presParOf" srcId="{C7BC440A-1EF2-4E9C-BE39-55DA5A9EB29D}" destId="{D5F90D22-D7EB-4DCD-AA2A-A2A249CD4AE7}" srcOrd="1" destOrd="0" presId="urn:microsoft.com/office/officeart/2018/2/layout/IconCircleList"/>
    <dgm:cxn modelId="{1255D816-21A0-4792-A394-C8F27432E53B}" type="presParOf" srcId="{C7BC440A-1EF2-4E9C-BE39-55DA5A9EB29D}" destId="{49BA3CEF-293A-47A0-97FA-CCED8CFF7D8E}" srcOrd="2" destOrd="0" presId="urn:microsoft.com/office/officeart/2018/2/layout/IconCircleList"/>
    <dgm:cxn modelId="{44C1F71D-BB04-4637-81AD-89D1D79F0D35}" type="presParOf" srcId="{49BA3CEF-293A-47A0-97FA-CCED8CFF7D8E}" destId="{49E79725-9D2D-4D96-A9F1-54763587BBF3}" srcOrd="0" destOrd="0" presId="urn:microsoft.com/office/officeart/2018/2/layout/IconCircleList"/>
    <dgm:cxn modelId="{EF64458E-F5D2-4407-B111-3468EA992F32}" type="presParOf" srcId="{49BA3CEF-293A-47A0-97FA-CCED8CFF7D8E}" destId="{75B87CC2-4D66-4C88-9FCF-EA09F6F56410}" srcOrd="1" destOrd="0" presId="urn:microsoft.com/office/officeart/2018/2/layout/IconCircleList"/>
    <dgm:cxn modelId="{7161A401-C6AA-4772-9B9C-BB17A348D2AD}" type="presParOf" srcId="{49BA3CEF-293A-47A0-97FA-CCED8CFF7D8E}" destId="{6B6AEFEF-185D-4247-AE3C-1EB530F1A942}" srcOrd="2" destOrd="0" presId="urn:microsoft.com/office/officeart/2018/2/layout/IconCircleList"/>
    <dgm:cxn modelId="{071B53D6-4F1D-45DC-AC06-D64D9D2BC671}" type="presParOf" srcId="{49BA3CEF-293A-47A0-97FA-CCED8CFF7D8E}" destId="{FFB46002-CCBE-47A8-8DA2-5E5637BBF3CF}" srcOrd="3" destOrd="0" presId="urn:microsoft.com/office/officeart/2018/2/layout/IconCircleList"/>
    <dgm:cxn modelId="{11701EF8-D2FE-4776-A21B-8222A26D2404}" type="presParOf" srcId="{C7BC440A-1EF2-4E9C-BE39-55DA5A9EB29D}" destId="{808B03EE-596D-4AF1-A8C1-313678588C51}" srcOrd="3" destOrd="0" presId="urn:microsoft.com/office/officeart/2018/2/layout/IconCircleList"/>
    <dgm:cxn modelId="{176DE3AB-E959-4C3B-B331-E3435DCE9986}" type="presParOf" srcId="{C7BC440A-1EF2-4E9C-BE39-55DA5A9EB29D}" destId="{0B7C0E3B-DA59-41C5-87F0-9B32AC89B0ED}" srcOrd="4" destOrd="0" presId="urn:microsoft.com/office/officeart/2018/2/layout/IconCircleList"/>
    <dgm:cxn modelId="{DAACE32C-4986-4635-AD13-354EB04525EC}" type="presParOf" srcId="{0B7C0E3B-DA59-41C5-87F0-9B32AC89B0ED}" destId="{30BC998A-E17E-4072-B237-A636A104D2DA}" srcOrd="0" destOrd="0" presId="urn:microsoft.com/office/officeart/2018/2/layout/IconCircleList"/>
    <dgm:cxn modelId="{68A3C309-6649-4385-A0B2-82DA1BE88086}" type="presParOf" srcId="{0B7C0E3B-DA59-41C5-87F0-9B32AC89B0ED}" destId="{8EAE777E-C65A-447B-A312-D8D73C139514}" srcOrd="1" destOrd="0" presId="urn:microsoft.com/office/officeart/2018/2/layout/IconCircleList"/>
    <dgm:cxn modelId="{F89238A7-24BB-44F3-BA19-F40C7AE423A8}" type="presParOf" srcId="{0B7C0E3B-DA59-41C5-87F0-9B32AC89B0ED}" destId="{FD58CC1B-1032-4A21-B4BE-893F6A96875E}" srcOrd="2" destOrd="0" presId="urn:microsoft.com/office/officeart/2018/2/layout/IconCircleList"/>
    <dgm:cxn modelId="{F55521E2-A601-4C36-BAE9-828FCCDA9CA6}" type="presParOf" srcId="{0B7C0E3B-DA59-41C5-87F0-9B32AC89B0ED}" destId="{E7A029EF-3B2C-4F94-A083-E0142B4E6F72}" srcOrd="3" destOrd="0" presId="urn:microsoft.com/office/officeart/2018/2/layout/IconCircleList"/>
    <dgm:cxn modelId="{D8D98696-D3A6-4F35-8687-D15C509CB0A7}" type="presParOf" srcId="{C7BC440A-1EF2-4E9C-BE39-55DA5A9EB29D}" destId="{72C81E08-4F96-4E38-9F2F-46ECC0FB0219}" srcOrd="5" destOrd="0" presId="urn:microsoft.com/office/officeart/2018/2/layout/IconCircleList"/>
    <dgm:cxn modelId="{F2C1FCB5-B015-4623-94D1-EAA39A1063E6}" type="presParOf" srcId="{C7BC440A-1EF2-4E9C-BE39-55DA5A9EB29D}" destId="{036CB78F-54A1-4548-B1C0-717E48518034}" srcOrd="6" destOrd="0" presId="urn:microsoft.com/office/officeart/2018/2/layout/IconCircleList"/>
    <dgm:cxn modelId="{FEB9FF9C-0CEA-48A6-9422-C3325C36A779}" type="presParOf" srcId="{036CB78F-54A1-4548-B1C0-717E48518034}" destId="{CEDD199C-C43A-49F4-99D0-F70DFD1C97FE}" srcOrd="0" destOrd="0" presId="urn:microsoft.com/office/officeart/2018/2/layout/IconCircleList"/>
    <dgm:cxn modelId="{558B3E64-E059-48C7-B76E-6A51F360427A}" type="presParOf" srcId="{036CB78F-54A1-4548-B1C0-717E48518034}" destId="{A4495F5C-7607-415F-BF99-A80E6C9D39AC}" srcOrd="1" destOrd="0" presId="urn:microsoft.com/office/officeart/2018/2/layout/IconCircleList"/>
    <dgm:cxn modelId="{F8E8B79E-BE12-49C6-81D7-4FAC7E647593}" type="presParOf" srcId="{036CB78F-54A1-4548-B1C0-717E48518034}" destId="{571A1044-B25E-4F8A-8088-E2B69A9C82B0}" srcOrd="2" destOrd="0" presId="urn:microsoft.com/office/officeart/2018/2/layout/IconCircleList"/>
    <dgm:cxn modelId="{96075293-0C39-4D4A-A7E1-E30AD85526FD}" type="presParOf" srcId="{036CB78F-54A1-4548-B1C0-717E48518034}" destId="{7A871F42-0C34-4D10-A0B3-1052E3AB97E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7351DD-F449-49B2-8FA9-ED955CC7790E}" type="doc">
      <dgm:prSet loTypeId="urn:microsoft.com/office/officeart/2005/8/layout/cycle3" loCatId="cycle" qsTypeId="urn:microsoft.com/office/officeart/2005/8/quickstyle/simple1" qsCatId="simple" csTypeId="urn:microsoft.com/office/officeart/2005/8/colors/colorful1" csCatId="colorful"/>
      <dgm:spPr/>
      <dgm:t>
        <a:bodyPr/>
        <a:lstStyle/>
        <a:p>
          <a:endParaRPr lang="en-US"/>
        </a:p>
      </dgm:t>
    </dgm:pt>
    <dgm:pt modelId="{B4EDCA52-B6C8-459D-A4D2-425FBA318FCE}">
      <dgm:prSet/>
      <dgm:spPr/>
      <dgm:t>
        <a:bodyPr/>
        <a:lstStyle/>
        <a:p>
          <a:r>
            <a:rPr lang="en-US"/>
            <a:t>Blue Pill - STM32F103C8 Microcontroller</a:t>
          </a:r>
        </a:p>
      </dgm:t>
    </dgm:pt>
    <dgm:pt modelId="{FCA23E48-6311-4B5B-8797-FE9D2E19A653}" type="parTrans" cxnId="{57C26D59-DB31-49C9-8CF1-B51228D51570}">
      <dgm:prSet/>
      <dgm:spPr/>
      <dgm:t>
        <a:bodyPr/>
        <a:lstStyle/>
        <a:p>
          <a:endParaRPr lang="en-US"/>
        </a:p>
      </dgm:t>
    </dgm:pt>
    <dgm:pt modelId="{881B7D04-88B2-4F1F-9BB4-A5A7CCB26D97}" type="sibTrans" cxnId="{57C26D59-DB31-49C9-8CF1-B51228D51570}">
      <dgm:prSet/>
      <dgm:spPr/>
      <dgm:t>
        <a:bodyPr/>
        <a:lstStyle/>
        <a:p>
          <a:endParaRPr lang="en-US"/>
        </a:p>
      </dgm:t>
    </dgm:pt>
    <dgm:pt modelId="{77DB227F-CD42-47DA-AFF0-6CE042FC30F0}">
      <dgm:prSet/>
      <dgm:spPr/>
      <dgm:t>
        <a:bodyPr/>
        <a:lstStyle/>
        <a:p>
          <a:r>
            <a:rPr lang="en-US"/>
            <a:t>ULTRASONIC SENSOR</a:t>
          </a:r>
        </a:p>
      </dgm:t>
    </dgm:pt>
    <dgm:pt modelId="{F631A76D-A4DD-4EC9-8C89-9E560F65D500}" type="parTrans" cxnId="{65F7E5DB-B3EB-45BE-9C45-CC5A12FBF7EE}">
      <dgm:prSet/>
      <dgm:spPr/>
      <dgm:t>
        <a:bodyPr/>
        <a:lstStyle/>
        <a:p>
          <a:endParaRPr lang="en-US"/>
        </a:p>
      </dgm:t>
    </dgm:pt>
    <dgm:pt modelId="{7902DB07-3430-472C-981B-81E011E68B6E}" type="sibTrans" cxnId="{65F7E5DB-B3EB-45BE-9C45-CC5A12FBF7EE}">
      <dgm:prSet/>
      <dgm:spPr/>
      <dgm:t>
        <a:bodyPr/>
        <a:lstStyle/>
        <a:p>
          <a:endParaRPr lang="en-US"/>
        </a:p>
      </dgm:t>
    </dgm:pt>
    <dgm:pt modelId="{AE9F0B9C-2D33-4668-9A98-E8DB60DEDF79}">
      <dgm:prSet/>
      <dgm:spPr/>
      <dgm:t>
        <a:bodyPr/>
        <a:lstStyle/>
        <a:p>
          <a:r>
            <a:rPr lang="en-US"/>
            <a:t>SERVO MOTOR</a:t>
          </a:r>
        </a:p>
      </dgm:t>
    </dgm:pt>
    <dgm:pt modelId="{45B4C243-2847-4532-BEF2-AB2830AF7916}" type="parTrans" cxnId="{17F7123E-0DD7-4106-89CB-E84C22E3D841}">
      <dgm:prSet/>
      <dgm:spPr/>
      <dgm:t>
        <a:bodyPr/>
        <a:lstStyle/>
        <a:p>
          <a:endParaRPr lang="en-US"/>
        </a:p>
      </dgm:t>
    </dgm:pt>
    <dgm:pt modelId="{F8A3F7B7-F8E5-4478-9005-3AEB89381778}" type="sibTrans" cxnId="{17F7123E-0DD7-4106-89CB-E84C22E3D841}">
      <dgm:prSet/>
      <dgm:spPr/>
      <dgm:t>
        <a:bodyPr/>
        <a:lstStyle/>
        <a:p>
          <a:endParaRPr lang="en-US"/>
        </a:p>
      </dgm:t>
    </dgm:pt>
    <dgm:pt modelId="{81F26CBB-55E8-46FA-947C-FDC31E4D400F}">
      <dgm:prSet/>
      <dgm:spPr/>
      <dgm:t>
        <a:bodyPr/>
        <a:lstStyle/>
        <a:p>
          <a:r>
            <a:rPr lang="en-US"/>
            <a:t>DC Geared Motor</a:t>
          </a:r>
        </a:p>
      </dgm:t>
    </dgm:pt>
    <dgm:pt modelId="{60535AD9-D98B-46A1-B5A3-D2D3F0357626}" type="parTrans" cxnId="{CBD3BBC8-839C-424A-BB33-DA9046F1E1B9}">
      <dgm:prSet/>
      <dgm:spPr/>
      <dgm:t>
        <a:bodyPr/>
        <a:lstStyle/>
        <a:p>
          <a:endParaRPr lang="en-US"/>
        </a:p>
      </dgm:t>
    </dgm:pt>
    <dgm:pt modelId="{FC232F1D-2A77-43EB-AAEA-7A99E4D8B755}" type="sibTrans" cxnId="{CBD3BBC8-839C-424A-BB33-DA9046F1E1B9}">
      <dgm:prSet/>
      <dgm:spPr/>
      <dgm:t>
        <a:bodyPr/>
        <a:lstStyle/>
        <a:p>
          <a:endParaRPr lang="en-US"/>
        </a:p>
      </dgm:t>
    </dgm:pt>
    <dgm:pt modelId="{3190BEAE-9B63-44B9-A164-E9B7586D7E04}">
      <dgm:prSet/>
      <dgm:spPr/>
      <dgm:t>
        <a:bodyPr/>
        <a:lstStyle/>
        <a:p>
          <a:r>
            <a:rPr lang="en-US"/>
            <a:t>L298N Dual H-Bridge Motor Driver</a:t>
          </a:r>
        </a:p>
      </dgm:t>
    </dgm:pt>
    <dgm:pt modelId="{65650631-E03A-43B3-9D56-1BAA9048918B}" type="parTrans" cxnId="{376AFE57-BAC4-4058-8F6E-0B53A5332E23}">
      <dgm:prSet/>
      <dgm:spPr/>
      <dgm:t>
        <a:bodyPr/>
        <a:lstStyle/>
        <a:p>
          <a:endParaRPr lang="en-US"/>
        </a:p>
      </dgm:t>
    </dgm:pt>
    <dgm:pt modelId="{0080F782-A284-4EC3-8155-EF0FA9B0B027}" type="sibTrans" cxnId="{376AFE57-BAC4-4058-8F6E-0B53A5332E23}">
      <dgm:prSet/>
      <dgm:spPr/>
      <dgm:t>
        <a:bodyPr/>
        <a:lstStyle/>
        <a:p>
          <a:endParaRPr lang="en-US"/>
        </a:p>
      </dgm:t>
    </dgm:pt>
    <dgm:pt modelId="{AB573056-2BDB-4E9A-86F4-0B90BF6D1540}">
      <dgm:prSet/>
      <dgm:spPr/>
      <dgm:t>
        <a:bodyPr/>
        <a:lstStyle/>
        <a:p>
          <a:r>
            <a:rPr lang="en-US"/>
            <a:t>Power Supply</a:t>
          </a:r>
        </a:p>
      </dgm:t>
    </dgm:pt>
    <dgm:pt modelId="{B24376C9-C19A-4F4A-B041-D85CA48E6544}" type="parTrans" cxnId="{31F881EA-DBE5-4A4F-B0AF-2F9F3AB55A73}">
      <dgm:prSet/>
      <dgm:spPr/>
      <dgm:t>
        <a:bodyPr/>
        <a:lstStyle/>
        <a:p>
          <a:endParaRPr lang="en-US"/>
        </a:p>
      </dgm:t>
    </dgm:pt>
    <dgm:pt modelId="{A3896110-5859-45A9-A075-4B7B7EC5332D}" type="sibTrans" cxnId="{31F881EA-DBE5-4A4F-B0AF-2F9F3AB55A73}">
      <dgm:prSet/>
      <dgm:spPr/>
      <dgm:t>
        <a:bodyPr/>
        <a:lstStyle/>
        <a:p>
          <a:endParaRPr lang="en-US"/>
        </a:p>
      </dgm:t>
    </dgm:pt>
    <dgm:pt modelId="{0E82EA11-7E05-4DB6-B036-35A89718FFA5}">
      <dgm:prSet/>
      <dgm:spPr/>
      <dgm:t>
        <a:bodyPr/>
        <a:lstStyle/>
        <a:p>
          <a:r>
            <a:rPr lang="en-US"/>
            <a:t>Battery Holder (3 x 18650)</a:t>
          </a:r>
        </a:p>
      </dgm:t>
    </dgm:pt>
    <dgm:pt modelId="{5297CF86-F73D-4413-BE37-04D3E01A9B4C}" type="parTrans" cxnId="{ECAF4940-4918-41D6-BA57-261875029286}">
      <dgm:prSet/>
      <dgm:spPr/>
      <dgm:t>
        <a:bodyPr/>
        <a:lstStyle/>
        <a:p>
          <a:endParaRPr lang="en-US"/>
        </a:p>
      </dgm:t>
    </dgm:pt>
    <dgm:pt modelId="{279DEEF4-367D-4949-A04D-0D5CE9863F10}" type="sibTrans" cxnId="{ECAF4940-4918-41D6-BA57-261875029286}">
      <dgm:prSet/>
      <dgm:spPr/>
      <dgm:t>
        <a:bodyPr/>
        <a:lstStyle/>
        <a:p>
          <a:endParaRPr lang="en-US"/>
        </a:p>
      </dgm:t>
    </dgm:pt>
    <dgm:pt modelId="{01CE8E6D-4556-4468-B2ED-F2C367F1A3B3}">
      <dgm:prSet/>
      <dgm:spPr/>
      <dgm:t>
        <a:bodyPr/>
        <a:lstStyle/>
        <a:p>
          <a:r>
            <a:rPr lang="en-US"/>
            <a:t>Battery Management System (BMS 3S 10A 12V)</a:t>
          </a:r>
        </a:p>
      </dgm:t>
    </dgm:pt>
    <dgm:pt modelId="{233C2B49-7166-4C9E-BC92-27A5554BB510}" type="parTrans" cxnId="{41BF1F87-7F0A-4A53-B80F-79DBCBB77D62}">
      <dgm:prSet/>
      <dgm:spPr/>
      <dgm:t>
        <a:bodyPr/>
        <a:lstStyle/>
        <a:p>
          <a:endParaRPr lang="en-US"/>
        </a:p>
      </dgm:t>
    </dgm:pt>
    <dgm:pt modelId="{53A509E6-CFE8-43D9-BB86-1303C0CD2551}" type="sibTrans" cxnId="{41BF1F87-7F0A-4A53-B80F-79DBCBB77D62}">
      <dgm:prSet/>
      <dgm:spPr/>
      <dgm:t>
        <a:bodyPr/>
        <a:lstStyle/>
        <a:p>
          <a:endParaRPr lang="en-US"/>
        </a:p>
      </dgm:t>
    </dgm:pt>
    <dgm:pt modelId="{D8B85A54-9880-4652-B7F1-EB0D81611336}">
      <dgm:prSet/>
      <dgm:spPr/>
      <dgm:t>
        <a:bodyPr/>
        <a:lstStyle/>
        <a:p>
          <a:r>
            <a:rPr lang="en-US"/>
            <a:t>LM2596HVS-ADJ DC-DC Step-Down Module (3A)</a:t>
          </a:r>
        </a:p>
      </dgm:t>
    </dgm:pt>
    <dgm:pt modelId="{A3175C8B-4373-4AF8-BECA-AE247C2EFEF1}" type="parTrans" cxnId="{C4DFA5FA-83BA-4ED2-B570-D62DF794DC8B}">
      <dgm:prSet/>
      <dgm:spPr/>
      <dgm:t>
        <a:bodyPr/>
        <a:lstStyle/>
        <a:p>
          <a:endParaRPr lang="en-US"/>
        </a:p>
      </dgm:t>
    </dgm:pt>
    <dgm:pt modelId="{A8E56EB3-661B-4FB3-B629-EC3C0219BA2F}" type="sibTrans" cxnId="{C4DFA5FA-83BA-4ED2-B570-D62DF794DC8B}">
      <dgm:prSet/>
      <dgm:spPr/>
      <dgm:t>
        <a:bodyPr/>
        <a:lstStyle/>
        <a:p>
          <a:endParaRPr lang="en-US"/>
        </a:p>
      </dgm:t>
    </dgm:pt>
    <dgm:pt modelId="{EE983C20-8B3F-4CAE-A52D-A0584C688646}">
      <dgm:prSet/>
      <dgm:spPr/>
      <dgm:t>
        <a:bodyPr/>
        <a:lstStyle/>
        <a:p>
          <a:r>
            <a:rPr lang="en-US"/>
            <a:t>Boat Rocker Switch ON-OFF</a:t>
          </a:r>
        </a:p>
      </dgm:t>
    </dgm:pt>
    <dgm:pt modelId="{12497558-F4A3-4CB9-9DD7-1B327A46BBF6}" type="parTrans" cxnId="{3A75DF44-6552-4FEC-A0C2-C344BF2DD7DB}">
      <dgm:prSet/>
      <dgm:spPr/>
      <dgm:t>
        <a:bodyPr/>
        <a:lstStyle/>
        <a:p>
          <a:endParaRPr lang="en-US"/>
        </a:p>
      </dgm:t>
    </dgm:pt>
    <dgm:pt modelId="{69DFE483-C57B-4976-A6B2-4297DBAE93CD}" type="sibTrans" cxnId="{3A75DF44-6552-4FEC-A0C2-C344BF2DD7DB}">
      <dgm:prSet/>
      <dgm:spPr/>
      <dgm:t>
        <a:bodyPr/>
        <a:lstStyle/>
        <a:p>
          <a:endParaRPr lang="en-US"/>
        </a:p>
      </dgm:t>
    </dgm:pt>
    <dgm:pt modelId="{DE9F48D4-0F61-4D8E-B6A4-D70555CE464D}" type="pres">
      <dgm:prSet presAssocID="{547351DD-F449-49B2-8FA9-ED955CC7790E}" presName="Name0" presStyleCnt="0">
        <dgm:presLayoutVars>
          <dgm:dir/>
          <dgm:resizeHandles val="exact"/>
        </dgm:presLayoutVars>
      </dgm:prSet>
      <dgm:spPr/>
    </dgm:pt>
    <dgm:pt modelId="{8F6EC23E-23FD-4CC0-BFF3-1249EEFDDBA9}" type="pres">
      <dgm:prSet presAssocID="{547351DD-F449-49B2-8FA9-ED955CC7790E}" presName="cycle" presStyleCnt="0"/>
      <dgm:spPr/>
    </dgm:pt>
    <dgm:pt modelId="{5BA509C0-BEDD-45EA-9504-C3B7008EB932}" type="pres">
      <dgm:prSet presAssocID="{B4EDCA52-B6C8-459D-A4D2-425FBA318FCE}" presName="nodeFirstNode" presStyleLbl="node1" presStyleIdx="0" presStyleCnt="10">
        <dgm:presLayoutVars>
          <dgm:bulletEnabled val="1"/>
        </dgm:presLayoutVars>
      </dgm:prSet>
      <dgm:spPr/>
    </dgm:pt>
    <dgm:pt modelId="{B1B18ABE-CEA6-4AF5-A89E-B61D44DA8FE7}" type="pres">
      <dgm:prSet presAssocID="{881B7D04-88B2-4F1F-9BB4-A5A7CCB26D97}" presName="sibTransFirstNode" presStyleLbl="bgShp" presStyleIdx="0" presStyleCnt="1"/>
      <dgm:spPr/>
    </dgm:pt>
    <dgm:pt modelId="{FE61BC57-4BA6-4E7F-A35E-F686886240B7}" type="pres">
      <dgm:prSet presAssocID="{77DB227F-CD42-47DA-AFF0-6CE042FC30F0}" presName="nodeFollowingNodes" presStyleLbl="node1" presStyleIdx="1" presStyleCnt="10">
        <dgm:presLayoutVars>
          <dgm:bulletEnabled val="1"/>
        </dgm:presLayoutVars>
      </dgm:prSet>
      <dgm:spPr/>
    </dgm:pt>
    <dgm:pt modelId="{40950075-C671-466E-A12E-B65C8E5D4C96}" type="pres">
      <dgm:prSet presAssocID="{AE9F0B9C-2D33-4668-9A98-E8DB60DEDF79}" presName="nodeFollowingNodes" presStyleLbl="node1" presStyleIdx="2" presStyleCnt="10">
        <dgm:presLayoutVars>
          <dgm:bulletEnabled val="1"/>
        </dgm:presLayoutVars>
      </dgm:prSet>
      <dgm:spPr/>
    </dgm:pt>
    <dgm:pt modelId="{C33FEC22-4456-4DF4-9CA8-DDDF5FFB783B}" type="pres">
      <dgm:prSet presAssocID="{81F26CBB-55E8-46FA-947C-FDC31E4D400F}" presName="nodeFollowingNodes" presStyleLbl="node1" presStyleIdx="3" presStyleCnt="10">
        <dgm:presLayoutVars>
          <dgm:bulletEnabled val="1"/>
        </dgm:presLayoutVars>
      </dgm:prSet>
      <dgm:spPr/>
    </dgm:pt>
    <dgm:pt modelId="{2C34812C-4970-44A7-B558-09100DBCEBD0}" type="pres">
      <dgm:prSet presAssocID="{3190BEAE-9B63-44B9-A164-E9B7586D7E04}" presName="nodeFollowingNodes" presStyleLbl="node1" presStyleIdx="4" presStyleCnt="10">
        <dgm:presLayoutVars>
          <dgm:bulletEnabled val="1"/>
        </dgm:presLayoutVars>
      </dgm:prSet>
      <dgm:spPr/>
    </dgm:pt>
    <dgm:pt modelId="{B4C439EF-050F-4047-8E42-8538A7BACA6A}" type="pres">
      <dgm:prSet presAssocID="{AB573056-2BDB-4E9A-86F4-0B90BF6D1540}" presName="nodeFollowingNodes" presStyleLbl="node1" presStyleIdx="5" presStyleCnt="10">
        <dgm:presLayoutVars>
          <dgm:bulletEnabled val="1"/>
        </dgm:presLayoutVars>
      </dgm:prSet>
      <dgm:spPr/>
    </dgm:pt>
    <dgm:pt modelId="{9322F318-5247-47EB-B0F5-201045C93ACC}" type="pres">
      <dgm:prSet presAssocID="{0E82EA11-7E05-4DB6-B036-35A89718FFA5}" presName="nodeFollowingNodes" presStyleLbl="node1" presStyleIdx="6" presStyleCnt="10">
        <dgm:presLayoutVars>
          <dgm:bulletEnabled val="1"/>
        </dgm:presLayoutVars>
      </dgm:prSet>
      <dgm:spPr/>
    </dgm:pt>
    <dgm:pt modelId="{9A062B2C-C57E-4A57-BABC-26C1BF29BD2C}" type="pres">
      <dgm:prSet presAssocID="{01CE8E6D-4556-4468-B2ED-F2C367F1A3B3}" presName="nodeFollowingNodes" presStyleLbl="node1" presStyleIdx="7" presStyleCnt="10">
        <dgm:presLayoutVars>
          <dgm:bulletEnabled val="1"/>
        </dgm:presLayoutVars>
      </dgm:prSet>
      <dgm:spPr/>
    </dgm:pt>
    <dgm:pt modelId="{9C40D94E-9DEA-49D0-9FC2-EBA0D119674A}" type="pres">
      <dgm:prSet presAssocID="{D8B85A54-9880-4652-B7F1-EB0D81611336}" presName="nodeFollowingNodes" presStyleLbl="node1" presStyleIdx="8" presStyleCnt="10">
        <dgm:presLayoutVars>
          <dgm:bulletEnabled val="1"/>
        </dgm:presLayoutVars>
      </dgm:prSet>
      <dgm:spPr/>
    </dgm:pt>
    <dgm:pt modelId="{87FA60E6-E150-4719-9889-B3966C294DF8}" type="pres">
      <dgm:prSet presAssocID="{EE983C20-8B3F-4CAE-A52D-A0584C688646}" presName="nodeFollowingNodes" presStyleLbl="node1" presStyleIdx="9" presStyleCnt="10">
        <dgm:presLayoutVars>
          <dgm:bulletEnabled val="1"/>
        </dgm:presLayoutVars>
      </dgm:prSet>
      <dgm:spPr/>
    </dgm:pt>
  </dgm:ptLst>
  <dgm:cxnLst>
    <dgm:cxn modelId="{DAE1B530-4C22-4DC3-987E-8778A7E6232B}" type="presOf" srcId="{AE9F0B9C-2D33-4668-9A98-E8DB60DEDF79}" destId="{40950075-C671-466E-A12E-B65C8E5D4C96}" srcOrd="0" destOrd="0" presId="urn:microsoft.com/office/officeart/2005/8/layout/cycle3"/>
    <dgm:cxn modelId="{1BE72536-6D89-4307-A820-25524BBE0F6B}" type="presOf" srcId="{77DB227F-CD42-47DA-AFF0-6CE042FC30F0}" destId="{FE61BC57-4BA6-4E7F-A35E-F686886240B7}" srcOrd="0" destOrd="0" presId="urn:microsoft.com/office/officeart/2005/8/layout/cycle3"/>
    <dgm:cxn modelId="{17F7123E-0DD7-4106-89CB-E84C22E3D841}" srcId="{547351DD-F449-49B2-8FA9-ED955CC7790E}" destId="{AE9F0B9C-2D33-4668-9A98-E8DB60DEDF79}" srcOrd="2" destOrd="0" parTransId="{45B4C243-2847-4532-BEF2-AB2830AF7916}" sibTransId="{F8A3F7B7-F8E5-4478-9005-3AEB89381778}"/>
    <dgm:cxn modelId="{ECAF4940-4918-41D6-BA57-261875029286}" srcId="{547351DD-F449-49B2-8FA9-ED955CC7790E}" destId="{0E82EA11-7E05-4DB6-B036-35A89718FFA5}" srcOrd="6" destOrd="0" parTransId="{5297CF86-F73D-4413-BE37-04D3E01A9B4C}" sibTransId="{279DEEF4-367D-4949-A04D-0D5CE9863F10}"/>
    <dgm:cxn modelId="{3A75DF44-6552-4FEC-A0C2-C344BF2DD7DB}" srcId="{547351DD-F449-49B2-8FA9-ED955CC7790E}" destId="{EE983C20-8B3F-4CAE-A52D-A0584C688646}" srcOrd="9" destOrd="0" parTransId="{12497558-F4A3-4CB9-9DD7-1B327A46BBF6}" sibTransId="{69DFE483-C57B-4976-A6B2-4297DBAE93CD}"/>
    <dgm:cxn modelId="{7EC24F55-6BF6-4311-A1E7-316D2BEF3749}" type="presOf" srcId="{3190BEAE-9B63-44B9-A164-E9B7586D7E04}" destId="{2C34812C-4970-44A7-B558-09100DBCEBD0}" srcOrd="0" destOrd="0" presId="urn:microsoft.com/office/officeart/2005/8/layout/cycle3"/>
    <dgm:cxn modelId="{376AFE57-BAC4-4058-8F6E-0B53A5332E23}" srcId="{547351DD-F449-49B2-8FA9-ED955CC7790E}" destId="{3190BEAE-9B63-44B9-A164-E9B7586D7E04}" srcOrd="4" destOrd="0" parTransId="{65650631-E03A-43B3-9D56-1BAA9048918B}" sibTransId="{0080F782-A284-4EC3-8155-EF0FA9B0B027}"/>
    <dgm:cxn modelId="{57C26D59-DB31-49C9-8CF1-B51228D51570}" srcId="{547351DD-F449-49B2-8FA9-ED955CC7790E}" destId="{B4EDCA52-B6C8-459D-A4D2-425FBA318FCE}" srcOrd="0" destOrd="0" parTransId="{FCA23E48-6311-4B5B-8797-FE9D2E19A653}" sibTransId="{881B7D04-88B2-4F1F-9BB4-A5A7CCB26D97}"/>
    <dgm:cxn modelId="{ABEAD665-8969-46CD-8A31-BE2D05429FEE}" type="presOf" srcId="{EE983C20-8B3F-4CAE-A52D-A0584C688646}" destId="{87FA60E6-E150-4719-9889-B3966C294DF8}" srcOrd="0" destOrd="0" presId="urn:microsoft.com/office/officeart/2005/8/layout/cycle3"/>
    <dgm:cxn modelId="{5BC5506E-528B-4EE0-9731-AA146731A728}" type="presOf" srcId="{81F26CBB-55E8-46FA-947C-FDC31E4D400F}" destId="{C33FEC22-4456-4DF4-9CA8-DDDF5FFB783B}" srcOrd="0" destOrd="0" presId="urn:microsoft.com/office/officeart/2005/8/layout/cycle3"/>
    <dgm:cxn modelId="{27F27676-4D3E-4DC6-B265-D03EC313F386}" type="presOf" srcId="{881B7D04-88B2-4F1F-9BB4-A5A7CCB26D97}" destId="{B1B18ABE-CEA6-4AF5-A89E-B61D44DA8FE7}" srcOrd="0" destOrd="0" presId="urn:microsoft.com/office/officeart/2005/8/layout/cycle3"/>
    <dgm:cxn modelId="{CEE93877-A482-415A-A6C7-2770F2429ED2}" type="presOf" srcId="{B4EDCA52-B6C8-459D-A4D2-425FBA318FCE}" destId="{5BA509C0-BEDD-45EA-9504-C3B7008EB932}" srcOrd="0" destOrd="0" presId="urn:microsoft.com/office/officeart/2005/8/layout/cycle3"/>
    <dgm:cxn modelId="{F08DF17D-391D-4F56-9331-644C86A50B7B}" type="presOf" srcId="{D8B85A54-9880-4652-B7F1-EB0D81611336}" destId="{9C40D94E-9DEA-49D0-9FC2-EBA0D119674A}" srcOrd="0" destOrd="0" presId="urn:microsoft.com/office/officeart/2005/8/layout/cycle3"/>
    <dgm:cxn modelId="{DD9A1A86-8FB4-41D6-8BB8-C2039F3DE1F4}" type="presOf" srcId="{01CE8E6D-4556-4468-B2ED-F2C367F1A3B3}" destId="{9A062B2C-C57E-4A57-BABC-26C1BF29BD2C}" srcOrd="0" destOrd="0" presId="urn:microsoft.com/office/officeart/2005/8/layout/cycle3"/>
    <dgm:cxn modelId="{41BF1F87-7F0A-4A53-B80F-79DBCBB77D62}" srcId="{547351DD-F449-49B2-8FA9-ED955CC7790E}" destId="{01CE8E6D-4556-4468-B2ED-F2C367F1A3B3}" srcOrd="7" destOrd="0" parTransId="{233C2B49-7166-4C9E-BC92-27A5554BB510}" sibTransId="{53A509E6-CFE8-43D9-BB86-1303C0CD2551}"/>
    <dgm:cxn modelId="{B7D914B0-A8FE-48E0-8ADA-696CCFE8E92F}" type="presOf" srcId="{547351DD-F449-49B2-8FA9-ED955CC7790E}" destId="{DE9F48D4-0F61-4D8E-B6A4-D70555CE464D}" srcOrd="0" destOrd="0" presId="urn:microsoft.com/office/officeart/2005/8/layout/cycle3"/>
    <dgm:cxn modelId="{CBD3BBC8-839C-424A-BB33-DA9046F1E1B9}" srcId="{547351DD-F449-49B2-8FA9-ED955CC7790E}" destId="{81F26CBB-55E8-46FA-947C-FDC31E4D400F}" srcOrd="3" destOrd="0" parTransId="{60535AD9-D98B-46A1-B5A3-D2D3F0357626}" sibTransId="{FC232F1D-2A77-43EB-AAEA-7A99E4D8B755}"/>
    <dgm:cxn modelId="{6A2347D5-B473-4578-9D70-C76E221BAC3A}" type="presOf" srcId="{0E82EA11-7E05-4DB6-B036-35A89718FFA5}" destId="{9322F318-5247-47EB-B0F5-201045C93ACC}" srcOrd="0" destOrd="0" presId="urn:microsoft.com/office/officeart/2005/8/layout/cycle3"/>
    <dgm:cxn modelId="{65F7E5DB-B3EB-45BE-9C45-CC5A12FBF7EE}" srcId="{547351DD-F449-49B2-8FA9-ED955CC7790E}" destId="{77DB227F-CD42-47DA-AFF0-6CE042FC30F0}" srcOrd="1" destOrd="0" parTransId="{F631A76D-A4DD-4EC9-8C89-9E560F65D500}" sibTransId="{7902DB07-3430-472C-981B-81E011E68B6E}"/>
    <dgm:cxn modelId="{31F881EA-DBE5-4A4F-B0AF-2F9F3AB55A73}" srcId="{547351DD-F449-49B2-8FA9-ED955CC7790E}" destId="{AB573056-2BDB-4E9A-86F4-0B90BF6D1540}" srcOrd="5" destOrd="0" parTransId="{B24376C9-C19A-4F4A-B041-D85CA48E6544}" sibTransId="{A3896110-5859-45A9-A075-4B7B7EC5332D}"/>
    <dgm:cxn modelId="{C4DFA5FA-83BA-4ED2-B570-D62DF794DC8B}" srcId="{547351DD-F449-49B2-8FA9-ED955CC7790E}" destId="{D8B85A54-9880-4652-B7F1-EB0D81611336}" srcOrd="8" destOrd="0" parTransId="{A3175C8B-4373-4AF8-BECA-AE247C2EFEF1}" sibTransId="{A8E56EB3-661B-4FB3-B629-EC3C0219BA2F}"/>
    <dgm:cxn modelId="{579B35FD-6031-4A96-8122-43A9F6B9B31E}" type="presOf" srcId="{AB573056-2BDB-4E9A-86F4-0B90BF6D1540}" destId="{B4C439EF-050F-4047-8E42-8538A7BACA6A}" srcOrd="0" destOrd="0" presId="urn:microsoft.com/office/officeart/2005/8/layout/cycle3"/>
    <dgm:cxn modelId="{39B547DB-20E8-4184-86DF-76E8F96B8C2F}" type="presParOf" srcId="{DE9F48D4-0F61-4D8E-B6A4-D70555CE464D}" destId="{8F6EC23E-23FD-4CC0-BFF3-1249EEFDDBA9}" srcOrd="0" destOrd="0" presId="urn:microsoft.com/office/officeart/2005/8/layout/cycle3"/>
    <dgm:cxn modelId="{B8A099C7-C926-456C-99CF-C5882F75C67D}" type="presParOf" srcId="{8F6EC23E-23FD-4CC0-BFF3-1249EEFDDBA9}" destId="{5BA509C0-BEDD-45EA-9504-C3B7008EB932}" srcOrd="0" destOrd="0" presId="urn:microsoft.com/office/officeart/2005/8/layout/cycle3"/>
    <dgm:cxn modelId="{9B92E72B-A2D1-4F06-ADAB-310D05F4CE4D}" type="presParOf" srcId="{8F6EC23E-23FD-4CC0-BFF3-1249EEFDDBA9}" destId="{B1B18ABE-CEA6-4AF5-A89E-B61D44DA8FE7}" srcOrd="1" destOrd="0" presId="urn:microsoft.com/office/officeart/2005/8/layout/cycle3"/>
    <dgm:cxn modelId="{E173A678-7D0F-4E61-9CF2-9D427E1751A4}" type="presParOf" srcId="{8F6EC23E-23FD-4CC0-BFF3-1249EEFDDBA9}" destId="{FE61BC57-4BA6-4E7F-A35E-F686886240B7}" srcOrd="2" destOrd="0" presId="urn:microsoft.com/office/officeart/2005/8/layout/cycle3"/>
    <dgm:cxn modelId="{300BF05D-0880-42EB-9D95-080F8CDEFF76}" type="presParOf" srcId="{8F6EC23E-23FD-4CC0-BFF3-1249EEFDDBA9}" destId="{40950075-C671-466E-A12E-B65C8E5D4C96}" srcOrd="3" destOrd="0" presId="urn:microsoft.com/office/officeart/2005/8/layout/cycle3"/>
    <dgm:cxn modelId="{444013B2-966A-4BE3-9855-220381737A26}" type="presParOf" srcId="{8F6EC23E-23FD-4CC0-BFF3-1249EEFDDBA9}" destId="{C33FEC22-4456-4DF4-9CA8-DDDF5FFB783B}" srcOrd="4" destOrd="0" presId="urn:microsoft.com/office/officeart/2005/8/layout/cycle3"/>
    <dgm:cxn modelId="{EFA0B88D-7B4F-4C2A-BE7E-867CF8C5068B}" type="presParOf" srcId="{8F6EC23E-23FD-4CC0-BFF3-1249EEFDDBA9}" destId="{2C34812C-4970-44A7-B558-09100DBCEBD0}" srcOrd="5" destOrd="0" presId="urn:microsoft.com/office/officeart/2005/8/layout/cycle3"/>
    <dgm:cxn modelId="{57DEF02C-4624-48FD-B82C-CF5F85473A7C}" type="presParOf" srcId="{8F6EC23E-23FD-4CC0-BFF3-1249EEFDDBA9}" destId="{B4C439EF-050F-4047-8E42-8538A7BACA6A}" srcOrd="6" destOrd="0" presId="urn:microsoft.com/office/officeart/2005/8/layout/cycle3"/>
    <dgm:cxn modelId="{E10CE24F-76FF-44EF-9ED5-B66A76C10FF8}" type="presParOf" srcId="{8F6EC23E-23FD-4CC0-BFF3-1249EEFDDBA9}" destId="{9322F318-5247-47EB-B0F5-201045C93ACC}" srcOrd="7" destOrd="0" presId="urn:microsoft.com/office/officeart/2005/8/layout/cycle3"/>
    <dgm:cxn modelId="{527A33F3-B179-4553-B1A6-8650350C623D}" type="presParOf" srcId="{8F6EC23E-23FD-4CC0-BFF3-1249EEFDDBA9}" destId="{9A062B2C-C57E-4A57-BABC-26C1BF29BD2C}" srcOrd="8" destOrd="0" presId="urn:microsoft.com/office/officeart/2005/8/layout/cycle3"/>
    <dgm:cxn modelId="{15B7AE9C-3898-44AE-ACBC-4BC39AAA150C}" type="presParOf" srcId="{8F6EC23E-23FD-4CC0-BFF3-1249EEFDDBA9}" destId="{9C40D94E-9DEA-49D0-9FC2-EBA0D119674A}" srcOrd="9" destOrd="0" presId="urn:microsoft.com/office/officeart/2005/8/layout/cycle3"/>
    <dgm:cxn modelId="{50A3C1A8-0410-41F3-8875-99DFD3354CD1}" type="presParOf" srcId="{8F6EC23E-23FD-4CC0-BFF3-1249EEFDDBA9}" destId="{87FA60E6-E150-4719-9889-B3966C294DF8}" srcOrd="10"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96FCD-768D-47B6-AF1E-80D23FD7E0CB}">
      <dsp:nvSpPr>
        <dsp:cNvPr id="0" name=""/>
        <dsp:cNvSpPr/>
      </dsp:nvSpPr>
      <dsp:spPr>
        <a:xfrm>
          <a:off x="0" y="531"/>
          <a:ext cx="685969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9FEF47-6339-41A7-8DA5-536ACFDC154B}">
      <dsp:nvSpPr>
        <dsp:cNvPr id="0" name=""/>
        <dsp:cNvSpPr/>
      </dsp:nvSpPr>
      <dsp:spPr>
        <a:xfrm>
          <a:off x="0" y="531"/>
          <a:ext cx="6859694"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i="1" kern="1200" dirty="0">
              <a:latin typeface="Segoe UI"/>
              <a:cs typeface="Segoe UI"/>
            </a:rPr>
            <a:t>Abdelrahman Abdulmoaez Ahmed</a:t>
          </a:r>
          <a:endParaRPr lang="en-US" sz="2100" kern="1200" dirty="0">
            <a:latin typeface="Segoe UI"/>
            <a:cs typeface="Segoe UI"/>
          </a:endParaRPr>
        </a:p>
      </dsp:txBody>
      <dsp:txXfrm>
        <a:off x="0" y="531"/>
        <a:ext cx="6859694" cy="483363"/>
      </dsp:txXfrm>
    </dsp:sp>
    <dsp:sp modelId="{2CEA6527-EFDD-4A18-8E9E-AE6E67208425}">
      <dsp:nvSpPr>
        <dsp:cNvPr id="0" name=""/>
        <dsp:cNvSpPr/>
      </dsp:nvSpPr>
      <dsp:spPr>
        <a:xfrm>
          <a:off x="0" y="483895"/>
          <a:ext cx="685969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5C4BBD-AD91-45C0-BDE4-0CCBD2DA8EFF}">
      <dsp:nvSpPr>
        <dsp:cNvPr id="0" name=""/>
        <dsp:cNvSpPr/>
      </dsp:nvSpPr>
      <dsp:spPr>
        <a:xfrm>
          <a:off x="0" y="483895"/>
          <a:ext cx="6859694"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i="1" kern="1200" dirty="0">
              <a:latin typeface="Segoe UI"/>
              <a:cs typeface="Segoe UI"/>
            </a:rPr>
            <a:t>Abdelrahman Emad Ahmed</a:t>
          </a:r>
          <a:endParaRPr lang="en-US" sz="2100" kern="1200" dirty="0">
            <a:latin typeface="Segoe UI"/>
            <a:cs typeface="Segoe UI"/>
          </a:endParaRPr>
        </a:p>
      </dsp:txBody>
      <dsp:txXfrm>
        <a:off x="0" y="483895"/>
        <a:ext cx="6859694" cy="483363"/>
      </dsp:txXfrm>
    </dsp:sp>
    <dsp:sp modelId="{76C8B583-7E8B-4754-9196-8B19DA3FF2B4}">
      <dsp:nvSpPr>
        <dsp:cNvPr id="0" name=""/>
        <dsp:cNvSpPr/>
      </dsp:nvSpPr>
      <dsp:spPr>
        <a:xfrm>
          <a:off x="0" y="967259"/>
          <a:ext cx="685969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2CBA23-C672-4613-A96F-E1D1C880B084}">
      <dsp:nvSpPr>
        <dsp:cNvPr id="0" name=""/>
        <dsp:cNvSpPr/>
      </dsp:nvSpPr>
      <dsp:spPr>
        <a:xfrm>
          <a:off x="0" y="967259"/>
          <a:ext cx="6859694"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en-US" sz="2100" i="1" kern="1200" dirty="0">
              <a:latin typeface="Segoe UI"/>
              <a:cs typeface="Segoe UI"/>
            </a:rPr>
            <a:t>Ayman Hamdy</a:t>
          </a:r>
        </a:p>
      </dsp:txBody>
      <dsp:txXfrm>
        <a:off x="0" y="967259"/>
        <a:ext cx="6859694" cy="483363"/>
      </dsp:txXfrm>
    </dsp:sp>
    <dsp:sp modelId="{606B351F-0C76-462F-9D0B-DCC18C5E9986}">
      <dsp:nvSpPr>
        <dsp:cNvPr id="0" name=""/>
        <dsp:cNvSpPr/>
      </dsp:nvSpPr>
      <dsp:spPr>
        <a:xfrm>
          <a:off x="0" y="1450623"/>
          <a:ext cx="685969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2E2FBA-B349-44BF-A0F3-54863EB0C075}">
      <dsp:nvSpPr>
        <dsp:cNvPr id="0" name=""/>
        <dsp:cNvSpPr/>
      </dsp:nvSpPr>
      <dsp:spPr>
        <a:xfrm>
          <a:off x="0" y="1450623"/>
          <a:ext cx="6859694"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i="1" kern="1200" dirty="0">
              <a:latin typeface="Segoe UI"/>
              <a:cs typeface="Segoe UI"/>
            </a:rPr>
            <a:t>Daniel George Alfonse</a:t>
          </a:r>
          <a:endParaRPr lang="en-US" sz="2100" kern="1200" dirty="0">
            <a:latin typeface="Segoe UI"/>
            <a:cs typeface="Segoe UI"/>
          </a:endParaRPr>
        </a:p>
      </dsp:txBody>
      <dsp:txXfrm>
        <a:off x="0" y="1450623"/>
        <a:ext cx="6859694" cy="483363"/>
      </dsp:txXfrm>
    </dsp:sp>
    <dsp:sp modelId="{6A235295-3583-4019-8767-18D8225826F2}">
      <dsp:nvSpPr>
        <dsp:cNvPr id="0" name=""/>
        <dsp:cNvSpPr/>
      </dsp:nvSpPr>
      <dsp:spPr>
        <a:xfrm>
          <a:off x="0" y="1933987"/>
          <a:ext cx="685969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591733-204A-4A90-BAD1-0537F5D0354A}">
      <dsp:nvSpPr>
        <dsp:cNvPr id="0" name=""/>
        <dsp:cNvSpPr/>
      </dsp:nvSpPr>
      <dsp:spPr>
        <a:xfrm>
          <a:off x="0" y="1933987"/>
          <a:ext cx="6859694"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i="1" kern="1200" dirty="0">
              <a:latin typeface="Segoe UI"/>
              <a:cs typeface="Segoe UI"/>
            </a:rPr>
            <a:t>Kareem Abdelkader Mohamed</a:t>
          </a:r>
          <a:endParaRPr lang="en-US" sz="2100" kern="1200" dirty="0">
            <a:latin typeface="Segoe UI"/>
            <a:cs typeface="Segoe UI"/>
          </a:endParaRPr>
        </a:p>
      </dsp:txBody>
      <dsp:txXfrm>
        <a:off x="0" y="1933987"/>
        <a:ext cx="6859694" cy="483363"/>
      </dsp:txXfrm>
    </dsp:sp>
    <dsp:sp modelId="{7508A2B2-2273-481A-B4C4-CC587AED9CAD}">
      <dsp:nvSpPr>
        <dsp:cNvPr id="0" name=""/>
        <dsp:cNvSpPr/>
      </dsp:nvSpPr>
      <dsp:spPr>
        <a:xfrm>
          <a:off x="0" y="2417350"/>
          <a:ext cx="685969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708C17-813B-4F00-8F51-95501D12F9DB}">
      <dsp:nvSpPr>
        <dsp:cNvPr id="0" name=""/>
        <dsp:cNvSpPr/>
      </dsp:nvSpPr>
      <dsp:spPr>
        <a:xfrm>
          <a:off x="0" y="2417350"/>
          <a:ext cx="6859694"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i="1" kern="1200" dirty="0">
              <a:latin typeface="Segoe UI"/>
              <a:cs typeface="Segoe UI"/>
            </a:rPr>
            <a:t>Omar Ehab Elsayed</a:t>
          </a:r>
          <a:endParaRPr lang="en-US" sz="2100" kern="1200" dirty="0">
            <a:latin typeface="Segoe UI"/>
            <a:cs typeface="Segoe UI"/>
          </a:endParaRPr>
        </a:p>
      </dsp:txBody>
      <dsp:txXfrm>
        <a:off x="0" y="2417350"/>
        <a:ext cx="6859694" cy="483363"/>
      </dsp:txXfrm>
    </dsp:sp>
    <dsp:sp modelId="{C3694E34-864E-47A6-992A-2A978AD6BD75}">
      <dsp:nvSpPr>
        <dsp:cNvPr id="0" name=""/>
        <dsp:cNvSpPr/>
      </dsp:nvSpPr>
      <dsp:spPr>
        <a:xfrm>
          <a:off x="0" y="2900714"/>
          <a:ext cx="685969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61D565-0C9E-4423-BBB8-77FEE9AD1AF3}">
      <dsp:nvSpPr>
        <dsp:cNvPr id="0" name=""/>
        <dsp:cNvSpPr/>
      </dsp:nvSpPr>
      <dsp:spPr>
        <a:xfrm>
          <a:off x="0" y="2900714"/>
          <a:ext cx="6859694"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i="1" kern="1200" dirty="0">
              <a:latin typeface="Segoe UI"/>
              <a:cs typeface="Segoe UI"/>
            </a:rPr>
            <a:t>Peter Sameh Henri</a:t>
          </a:r>
          <a:endParaRPr lang="en-US" sz="2100" kern="1200" dirty="0">
            <a:latin typeface="Segoe UI"/>
            <a:cs typeface="Segoe UI"/>
          </a:endParaRPr>
        </a:p>
      </dsp:txBody>
      <dsp:txXfrm>
        <a:off x="0" y="2900714"/>
        <a:ext cx="6859694" cy="483363"/>
      </dsp:txXfrm>
    </dsp:sp>
    <dsp:sp modelId="{21263043-C5B7-491D-BE0C-A689FA31AA8B}">
      <dsp:nvSpPr>
        <dsp:cNvPr id="0" name=""/>
        <dsp:cNvSpPr/>
      </dsp:nvSpPr>
      <dsp:spPr>
        <a:xfrm>
          <a:off x="0" y="3384078"/>
          <a:ext cx="685969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C6025C-1475-429A-9973-0B759BF61B13}">
      <dsp:nvSpPr>
        <dsp:cNvPr id="0" name=""/>
        <dsp:cNvSpPr/>
      </dsp:nvSpPr>
      <dsp:spPr>
        <a:xfrm>
          <a:off x="0" y="3384078"/>
          <a:ext cx="6859694"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i="1" kern="1200" dirty="0">
              <a:latin typeface="Segoe UI"/>
              <a:cs typeface="Segoe UI"/>
            </a:rPr>
            <a:t>Shehab Gomaa Mohamed</a:t>
          </a:r>
          <a:endParaRPr lang="en-US" sz="2100" kern="1200" dirty="0">
            <a:latin typeface="Segoe UI"/>
            <a:cs typeface="Segoe UI"/>
          </a:endParaRPr>
        </a:p>
      </dsp:txBody>
      <dsp:txXfrm>
        <a:off x="0" y="3384078"/>
        <a:ext cx="6859694" cy="483363"/>
      </dsp:txXfrm>
    </dsp:sp>
    <dsp:sp modelId="{78F20D23-CD9B-4F35-B314-BE2057815B75}">
      <dsp:nvSpPr>
        <dsp:cNvPr id="0" name=""/>
        <dsp:cNvSpPr/>
      </dsp:nvSpPr>
      <dsp:spPr>
        <a:xfrm>
          <a:off x="0" y="3867442"/>
          <a:ext cx="685969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0C9E7F-7536-404A-8390-9482028ED8C4}">
      <dsp:nvSpPr>
        <dsp:cNvPr id="0" name=""/>
        <dsp:cNvSpPr/>
      </dsp:nvSpPr>
      <dsp:spPr>
        <a:xfrm>
          <a:off x="0" y="3867442"/>
          <a:ext cx="6859694" cy="483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i="1" kern="1200" dirty="0">
              <a:latin typeface="Segoe UI"/>
              <a:cs typeface="Segoe UI"/>
            </a:rPr>
            <a:t>Youssef Yacoub Saad </a:t>
          </a:r>
          <a:endParaRPr lang="en-US" sz="2100" kern="1200" dirty="0">
            <a:latin typeface="Segoe UI"/>
            <a:cs typeface="Segoe UI"/>
          </a:endParaRPr>
        </a:p>
      </dsp:txBody>
      <dsp:txXfrm>
        <a:off x="0" y="3867442"/>
        <a:ext cx="6859694" cy="4833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5F89D-C9EF-4E65-835E-08E54942AEF2}">
      <dsp:nvSpPr>
        <dsp:cNvPr id="0" name=""/>
        <dsp:cNvSpPr/>
      </dsp:nvSpPr>
      <dsp:spPr>
        <a:xfrm>
          <a:off x="0" y="2124"/>
          <a:ext cx="106591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18D31C-F599-4FC8-90B6-C31BD12FDAB6}">
      <dsp:nvSpPr>
        <dsp:cNvPr id="0" name=""/>
        <dsp:cNvSpPr/>
      </dsp:nvSpPr>
      <dsp:spPr>
        <a:xfrm>
          <a:off x="0" y="2124"/>
          <a:ext cx="1065911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rtl="0">
            <a:lnSpc>
              <a:spcPct val="90000"/>
            </a:lnSpc>
            <a:spcBef>
              <a:spcPct val="0"/>
            </a:spcBef>
            <a:spcAft>
              <a:spcPct val="35000"/>
            </a:spcAft>
            <a:buNone/>
          </a:pPr>
          <a:r>
            <a:rPr lang="en-US" sz="3200" kern="1200" dirty="0">
              <a:latin typeface="Gill Sans Nova"/>
            </a:rPr>
            <a:t>1-</a:t>
          </a:r>
          <a:r>
            <a:rPr lang="en-US" sz="3200" b="0" kern="1200" dirty="0">
              <a:latin typeface="Gill Sans Nova"/>
            </a:rPr>
            <a:t> </a:t>
          </a:r>
          <a:r>
            <a:rPr lang="en-US" sz="3200" b="0" kern="1200" dirty="0">
              <a:solidFill>
                <a:srgbClr val="000000"/>
              </a:solidFill>
              <a:latin typeface="Calibri"/>
              <a:cs typeface="Calibri"/>
            </a:rPr>
            <a:t>Introduction </a:t>
          </a:r>
          <a:r>
            <a:rPr lang="en-US" sz="3200" b="0" kern="1200" dirty="0"/>
            <a:t> </a:t>
          </a:r>
        </a:p>
      </dsp:txBody>
      <dsp:txXfrm>
        <a:off x="0" y="2124"/>
        <a:ext cx="10659110" cy="724514"/>
      </dsp:txXfrm>
    </dsp:sp>
    <dsp:sp modelId="{1EC17111-6253-4C05-ACE0-1FCDDAFDC701}">
      <dsp:nvSpPr>
        <dsp:cNvPr id="0" name=""/>
        <dsp:cNvSpPr/>
      </dsp:nvSpPr>
      <dsp:spPr>
        <a:xfrm>
          <a:off x="0" y="726639"/>
          <a:ext cx="106591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7E3E6E-04DE-42EA-9B9E-A62849178386}">
      <dsp:nvSpPr>
        <dsp:cNvPr id="0" name=""/>
        <dsp:cNvSpPr/>
      </dsp:nvSpPr>
      <dsp:spPr>
        <a:xfrm>
          <a:off x="0" y="726639"/>
          <a:ext cx="1065911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rtl="0">
            <a:lnSpc>
              <a:spcPct val="90000"/>
            </a:lnSpc>
            <a:spcBef>
              <a:spcPct val="0"/>
            </a:spcBef>
            <a:spcAft>
              <a:spcPct val="35000"/>
            </a:spcAft>
            <a:buNone/>
          </a:pPr>
          <a:r>
            <a:rPr lang="en-US" sz="3200" kern="1200" dirty="0">
              <a:latin typeface="Gill Sans Nova"/>
            </a:rPr>
            <a:t>2- Mechanical</a:t>
          </a:r>
          <a:r>
            <a:rPr lang="en-US" sz="3200" kern="1200" dirty="0"/>
            <a:t> </a:t>
          </a:r>
          <a:r>
            <a:rPr lang="en-US" sz="3200" kern="1200" dirty="0">
              <a:latin typeface="Gill Sans Nova"/>
            </a:rPr>
            <a:t>Design</a:t>
          </a:r>
          <a:r>
            <a:rPr lang="en-US" sz="3200" kern="1200" dirty="0"/>
            <a:t> </a:t>
          </a:r>
        </a:p>
      </dsp:txBody>
      <dsp:txXfrm>
        <a:off x="0" y="726639"/>
        <a:ext cx="10659110" cy="724514"/>
      </dsp:txXfrm>
    </dsp:sp>
    <dsp:sp modelId="{429954C9-E4CB-488C-8BCE-557FACC153D0}">
      <dsp:nvSpPr>
        <dsp:cNvPr id="0" name=""/>
        <dsp:cNvSpPr/>
      </dsp:nvSpPr>
      <dsp:spPr>
        <a:xfrm>
          <a:off x="0" y="1451154"/>
          <a:ext cx="106591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0476FB-6DDE-4CAA-8B6B-2CF3EE1D4703}">
      <dsp:nvSpPr>
        <dsp:cNvPr id="0" name=""/>
        <dsp:cNvSpPr/>
      </dsp:nvSpPr>
      <dsp:spPr>
        <a:xfrm>
          <a:off x="0" y="1451154"/>
          <a:ext cx="1065911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rtl="0">
            <a:lnSpc>
              <a:spcPct val="90000"/>
            </a:lnSpc>
            <a:spcBef>
              <a:spcPct val="0"/>
            </a:spcBef>
            <a:spcAft>
              <a:spcPct val="35000"/>
            </a:spcAft>
            <a:buNone/>
          </a:pPr>
          <a:r>
            <a:rPr lang="en-US" sz="3200" kern="1200" dirty="0">
              <a:latin typeface="Gill Sans Nova"/>
            </a:rPr>
            <a:t>3- Mechatronics System</a:t>
          </a:r>
          <a:endParaRPr lang="en-US" sz="3200" kern="1200" dirty="0"/>
        </a:p>
      </dsp:txBody>
      <dsp:txXfrm>
        <a:off x="0" y="1451154"/>
        <a:ext cx="10659110" cy="724514"/>
      </dsp:txXfrm>
    </dsp:sp>
    <dsp:sp modelId="{FFBCD70B-761B-4FCC-B994-50D55649E905}">
      <dsp:nvSpPr>
        <dsp:cNvPr id="0" name=""/>
        <dsp:cNvSpPr/>
      </dsp:nvSpPr>
      <dsp:spPr>
        <a:xfrm>
          <a:off x="0" y="2175669"/>
          <a:ext cx="106591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39E51-D86A-4ABA-8D63-69D15C0AE6A9}">
      <dsp:nvSpPr>
        <dsp:cNvPr id="0" name=""/>
        <dsp:cNvSpPr/>
      </dsp:nvSpPr>
      <dsp:spPr>
        <a:xfrm>
          <a:off x="0" y="2175669"/>
          <a:ext cx="1065911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rtl="0">
            <a:lnSpc>
              <a:spcPct val="90000"/>
            </a:lnSpc>
            <a:spcBef>
              <a:spcPct val="0"/>
            </a:spcBef>
            <a:spcAft>
              <a:spcPct val="35000"/>
            </a:spcAft>
            <a:buNone/>
          </a:pPr>
          <a:r>
            <a:rPr lang="en-US" sz="3200" kern="1200" dirty="0">
              <a:latin typeface="Gill Sans Nova"/>
            </a:rPr>
            <a:t>4- Path</a:t>
          </a:r>
          <a:r>
            <a:rPr lang="en-US" sz="3200" kern="1200" dirty="0"/>
            <a:t> </a:t>
          </a:r>
          <a:r>
            <a:rPr lang="en-US" sz="3200" kern="1200" dirty="0">
              <a:latin typeface="Gill Sans Nova"/>
            </a:rPr>
            <a:t>Planning</a:t>
          </a:r>
          <a:r>
            <a:rPr lang="en-US" sz="3200" kern="1200" dirty="0"/>
            <a:t> </a:t>
          </a:r>
        </a:p>
      </dsp:txBody>
      <dsp:txXfrm>
        <a:off x="0" y="2175669"/>
        <a:ext cx="10659110" cy="724514"/>
      </dsp:txXfrm>
    </dsp:sp>
    <dsp:sp modelId="{193FF3F2-0B75-48EC-ACFE-8CA860964648}">
      <dsp:nvSpPr>
        <dsp:cNvPr id="0" name=""/>
        <dsp:cNvSpPr/>
      </dsp:nvSpPr>
      <dsp:spPr>
        <a:xfrm>
          <a:off x="0" y="2900183"/>
          <a:ext cx="106591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6783E4-029A-49A2-B44F-65819E17F50A}">
      <dsp:nvSpPr>
        <dsp:cNvPr id="0" name=""/>
        <dsp:cNvSpPr/>
      </dsp:nvSpPr>
      <dsp:spPr>
        <a:xfrm>
          <a:off x="0" y="2900183"/>
          <a:ext cx="1065911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rtl="0">
            <a:lnSpc>
              <a:spcPct val="90000"/>
            </a:lnSpc>
            <a:spcBef>
              <a:spcPct val="0"/>
            </a:spcBef>
            <a:spcAft>
              <a:spcPct val="35000"/>
            </a:spcAft>
            <a:buNone/>
          </a:pPr>
          <a:r>
            <a:rPr lang="en-US" sz="3200" kern="1200" dirty="0">
              <a:latin typeface="Gill Sans Nova"/>
            </a:rPr>
            <a:t>5- Software</a:t>
          </a:r>
          <a:r>
            <a:rPr lang="en-US" sz="3200" kern="1200" dirty="0"/>
            <a:t> </a:t>
          </a:r>
          <a:r>
            <a:rPr lang="en-US" sz="3200" kern="1200" dirty="0">
              <a:latin typeface="Gill Sans Nova"/>
            </a:rPr>
            <a:t> </a:t>
          </a:r>
          <a:r>
            <a:rPr lang="en-US" sz="3200" kern="1200" dirty="0"/>
            <a:t> </a:t>
          </a:r>
        </a:p>
      </dsp:txBody>
      <dsp:txXfrm>
        <a:off x="0" y="2900183"/>
        <a:ext cx="10659110" cy="724514"/>
      </dsp:txXfrm>
    </dsp:sp>
    <dsp:sp modelId="{7567CBA8-FEE8-4A79-A6BE-8816D04B2C26}">
      <dsp:nvSpPr>
        <dsp:cNvPr id="0" name=""/>
        <dsp:cNvSpPr/>
      </dsp:nvSpPr>
      <dsp:spPr>
        <a:xfrm>
          <a:off x="0" y="3624698"/>
          <a:ext cx="1065911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7CB160-A35C-4C50-B631-E87AFF02D554}">
      <dsp:nvSpPr>
        <dsp:cNvPr id="0" name=""/>
        <dsp:cNvSpPr/>
      </dsp:nvSpPr>
      <dsp:spPr>
        <a:xfrm>
          <a:off x="0" y="3624698"/>
          <a:ext cx="1065911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rtl="0">
            <a:lnSpc>
              <a:spcPct val="90000"/>
            </a:lnSpc>
            <a:spcBef>
              <a:spcPct val="0"/>
            </a:spcBef>
            <a:spcAft>
              <a:spcPct val="35000"/>
            </a:spcAft>
            <a:buNone/>
          </a:pPr>
          <a:r>
            <a:rPr lang="en-US" sz="3200" kern="1200" dirty="0">
              <a:latin typeface="Gill Sans Nova"/>
            </a:rPr>
            <a:t>6- Conclusion</a:t>
          </a:r>
          <a:r>
            <a:rPr lang="en-US" sz="3200" kern="1200" dirty="0"/>
            <a:t> </a:t>
          </a:r>
          <a:r>
            <a:rPr lang="en-US" sz="3200" kern="1200" dirty="0">
              <a:latin typeface="Gill Sans Nova"/>
            </a:rPr>
            <a:t>and Recommendation</a:t>
          </a:r>
          <a:endParaRPr lang="en-US" sz="3200" kern="1200" dirty="0"/>
        </a:p>
      </dsp:txBody>
      <dsp:txXfrm>
        <a:off x="0" y="3624698"/>
        <a:ext cx="10659110" cy="7245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3C465-B711-4097-A02F-BFF36AEDD527}">
      <dsp:nvSpPr>
        <dsp:cNvPr id="0" name=""/>
        <dsp:cNvSpPr/>
      </dsp:nvSpPr>
      <dsp:spPr>
        <a:xfrm>
          <a:off x="3396" y="0"/>
          <a:ext cx="2694278" cy="376311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0056" tIns="330200" rIns="210056" bIns="330200" numCol="1" spcCol="1270" anchor="t" anchorCtr="0">
          <a:noAutofit/>
        </a:bodyPr>
        <a:lstStyle/>
        <a:p>
          <a:pPr marL="0" lvl="0" indent="0" algn="just" defTabSz="1155700" rtl="0">
            <a:lnSpc>
              <a:spcPct val="90000"/>
            </a:lnSpc>
            <a:spcBef>
              <a:spcPct val="0"/>
            </a:spcBef>
            <a:spcAft>
              <a:spcPct val="35000"/>
            </a:spcAft>
            <a:buNone/>
          </a:pPr>
          <a:r>
            <a:rPr lang="en-US" sz="2600" b="1" kern="1200" dirty="0">
              <a:latin typeface="Gill Sans Nova"/>
            </a:rPr>
            <a:t>       Goals</a:t>
          </a:r>
          <a:r>
            <a:rPr lang="en-US" sz="2600" kern="1200" dirty="0"/>
            <a:t> </a:t>
          </a:r>
        </a:p>
      </dsp:txBody>
      <dsp:txXfrm>
        <a:off x="3396" y="1429982"/>
        <a:ext cx="2694278" cy="2257866"/>
      </dsp:txXfrm>
    </dsp:sp>
    <dsp:sp modelId="{678C06EA-8B9B-47C7-88E4-E61224FF8FA0}">
      <dsp:nvSpPr>
        <dsp:cNvPr id="0" name=""/>
        <dsp:cNvSpPr/>
      </dsp:nvSpPr>
      <dsp:spPr>
        <a:xfrm>
          <a:off x="786069" y="376311"/>
          <a:ext cx="1128933" cy="112893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6" tIns="12700" rIns="88016"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951397" y="541639"/>
        <a:ext cx="798277" cy="798277"/>
      </dsp:txXfrm>
    </dsp:sp>
    <dsp:sp modelId="{1E43B585-F7BE-4B5C-ABA3-114D3B384042}">
      <dsp:nvSpPr>
        <dsp:cNvPr id="0" name=""/>
        <dsp:cNvSpPr/>
      </dsp:nvSpPr>
      <dsp:spPr>
        <a:xfrm>
          <a:off x="3396" y="3763039"/>
          <a:ext cx="2694278"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B5D6C-4F6E-4A2A-890A-3EBD2071A225}">
      <dsp:nvSpPr>
        <dsp:cNvPr id="0" name=""/>
        <dsp:cNvSpPr/>
      </dsp:nvSpPr>
      <dsp:spPr>
        <a:xfrm>
          <a:off x="2967103" y="0"/>
          <a:ext cx="2694278" cy="3763111"/>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0056" tIns="330200" rIns="210056" bIns="330200" numCol="1" spcCol="1270" anchor="t" anchorCtr="0">
          <a:noAutofit/>
        </a:bodyPr>
        <a:lstStyle/>
        <a:p>
          <a:pPr marL="0" lvl="0" indent="0" algn="just" defTabSz="1155700" rtl="0">
            <a:lnSpc>
              <a:spcPct val="90000"/>
            </a:lnSpc>
            <a:spcBef>
              <a:spcPct val="0"/>
            </a:spcBef>
            <a:spcAft>
              <a:spcPct val="35000"/>
            </a:spcAft>
            <a:buNone/>
          </a:pPr>
          <a:r>
            <a:rPr lang="en-US" sz="2600" b="1" kern="1200" dirty="0">
              <a:latin typeface="Gill Sans Nova"/>
            </a:rPr>
            <a:t>   </a:t>
          </a:r>
          <a:r>
            <a:rPr lang="en-US" sz="2600" b="1" kern="1200" dirty="0"/>
            <a:t>Performance</a:t>
          </a:r>
          <a:endParaRPr lang="en-US" sz="2600" kern="1200" dirty="0"/>
        </a:p>
      </dsp:txBody>
      <dsp:txXfrm>
        <a:off x="2967103" y="1429982"/>
        <a:ext cx="2694278" cy="2257866"/>
      </dsp:txXfrm>
    </dsp:sp>
    <dsp:sp modelId="{5799BFEE-E86B-4D07-B857-BA1D47632462}">
      <dsp:nvSpPr>
        <dsp:cNvPr id="0" name=""/>
        <dsp:cNvSpPr/>
      </dsp:nvSpPr>
      <dsp:spPr>
        <a:xfrm>
          <a:off x="3749775" y="376311"/>
          <a:ext cx="1128933" cy="1128933"/>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6" tIns="12700" rIns="88016"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915103" y="541639"/>
        <a:ext cx="798277" cy="798277"/>
      </dsp:txXfrm>
    </dsp:sp>
    <dsp:sp modelId="{E9B8918E-82BC-4BAB-94F4-A525F982C448}">
      <dsp:nvSpPr>
        <dsp:cNvPr id="0" name=""/>
        <dsp:cNvSpPr/>
      </dsp:nvSpPr>
      <dsp:spPr>
        <a:xfrm>
          <a:off x="2967103" y="3763039"/>
          <a:ext cx="2694278"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9DFF0B-A61E-43B0-B920-4F7F95C74380}">
      <dsp:nvSpPr>
        <dsp:cNvPr id="0" name=""/>
        <dsp:cNvSpPr/>
      </dsp:nvSpPr>
      <dsp:spPr>
        <a:xfrm>
          <a:off x="5930809" y="0"/>
          <a:ext cx="2694278" cy="376311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0056" tIns="330200" rIns="210056" bIns="330200" numCol="1" spcCol="1270" anchor="t" anchorCtr="0">
          <a:noAutofit/>
        </a:bodyPr>
        <a:lstStyle/>
        <a:p>
          <a:pPr marL="0" lvl="0" indent="0" algn="just" defTabSz="1155700" rtl="0">
            <a:lnSpc>
              <a:spcPct val="90000"/>
            </a:lnSpc>
            <a:spcBef>
              <a:spcPct val="0"/>
            </a:spcBef>
            <a:spcAft>
              <a:spcPct val="35000"/>
            </a:spcAft>
            <a:buNone/>
          </a:pPr>
          <a:r>
            <a:rPr lang="en-US" sz="2600" b="1" kern="1200" dirty="0">
              <a:latin typeface="Gill Sans Nova"/>
            </a:rPr>
            <a:t>       </a:t>
          </a:r>
          <a:r>
            <a:rPr lang="en-US" sz="2600" b="1" kern="1200" dirty="0"/>
            <a:t>Reality</a:t>
          </a:r>
        </a:p>
      </dsp:txBody>
      <dsp:txXfrm>
        <a:off x="5930809" y="1429982"/>
        <a:ext cx="2694278" cy="2257866"/>
      </dsp:txXfrm>
    </dsp:sp>
    <dsp:sp modelId="{7C198C91-590C-49EB-9553-35D3C8C771BE}">
      <dsp:nvSpPr>
        <dsp:cNvPr id="0" name=""/>
        <dsp:cNvSpPr/>
      </dsp:nvSpPr>
      <dsp:spPr>
        <a:xfrm>
          <a:off x="6713482" y="376311"/>
          <a:ext cx="1128933" cy="1128933"/>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6" tIns="12700" rIns="88016"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878810" y="541639"/>
        <a:ext cx="798277" cy="798277"/>
      </dsp:txXfrm>
    </dsp:sp>
    <dsp:sp modelId="{5BE39879-7E15-4FD8-82AB-195290C7203F}">
      <dsp:nvSpPr>
        <dsp:cNvPr id="0" name=""/>
        <dsp:cNvSpPr/>
      </dsp:nvSpPr>
      <dsp:spPr>
        <a:xfrm>
          <a:off x="5930809" y="3763039"/>
          <a:ext cx="2694278"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BD52E6-780C-4CEA-BD86-3771D7A45A95}">
      <dsp:nvSpPr>
        <dsp:cNvPr id="0" name=""/>
        <dsp:cNvSpPr/>
      </dsp:nvSpPr>
      <dsp:spPr>
        <a:xfrm>
          <a:off x="8894516" y="0"/>
          <a:ext cx="2694278" cy="376311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0056" tIns="330200" rIns="210056" bIns="330200" numCol="1" spcCol="1270" anchor="t" anchorCtr="0">
          <a:noAutofit/>
        </a:bodyPr>
        <a:lstStyle/>
        <a:p>
          <a:pPr marL="0" lvl="0" indent="0" algn="just" defTabSz="1155700" rtl="0">
            <a:lnSpc>
              <a:spcPct val="90000"/>
            </a:lnSpc>
            <a:spcBef>
              <a:spcPct val="0"/>
            </a:spcBef>
            <a:spcAft>
              <a:spcPct val="35000"/>
            </a:spcAft>
            <a:buNone/>
          </a:pPr>
          <a:r>
            <a:rPr lang="en-US" sz="2600" b="1" kern="1200" dirty="0">
              <a:latin typeface="Gill Sans Nova"/>
            </a:rPr>
            <a:t>        Cost</a:t>
          </a:r>
          <a:r>
            <a:rPr lang="en-US" sz="2600" kern="1200" dirty="0"/>
            <a:t>  </a:t>
          </a:r>
        </a:p>
      </dsp:txBody>
      <dsp:txXfrm>
        <a:off x="8894516" y="1429982"/>
        <a:ext cx="2694278" cy="2257866"/>
      </dsp:txXfrm>
    </dsp:sp>
    <dsp:sp modelId="{9503AE50-7A88-4B19-996B-C989DE2EEB60}">
      <dsp:nvSpPr>
        <dsp:cNvPr id="0" name=""/>
        <dsp:cNvSpPr/>
      </dsp:nvSpPr>
      <dsp:spPr>
        <a:xfrm>
          <a:off x="9677189" y="376311"/>
          <a:ext cx="1128933" cy="1128933"/>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6" tIns="12700" rIns="88016"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9842517" y="541639"/>
        <a:ext cx="798277" cy="798277"/>
      </dsp:txXfrm>
    </dsp:sp>
    <dsp:sp modelId="{232045AE-004B-4074-B0EE-F90D2CCCF87F}">
      <dsp:nvSpPr>
        <dsp:cNvPr id="0" name=""/>
        <dsp:cNvSpPr/>
      </dsp:nvSpPr>
      <dsp:spPr>
        <a:xfrm>
          <a:off x="8894516" y="3763039"/>
          <a:ext cx="2694278" cy="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43E73-5494-4E72-BDA5-8E27BF96FFAE}">
      <dsp:nvSpPr>
        <dsp:cNvPr id="0" name=""/>
        <dsp:cNvSpPr/>
      </dsp:nvSpPr>
      <dsp:spPr>
        <a:xfrm>
          <a:off x="41404" y="485499"/>
          <a:ext cx="1483211" cy="14832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9CFD83-33A8-4EC8-ABFB-081319431241}">
      <dsp:nvSpPr>
        <dsp:cNvPr id="0" name=""/>
        <dsp:cNvSpPr/>
      </dsp:nvSpPr>
      <dsp:spPr>
        <a:xfrm>
          <a:off x="352878" y="796974"/>
          <a:ext cx="860262" cy="8602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6AD706-1236-432E-8A64-B20C961662AA}">
      <dsp:nvSpPr>
        <dsp:cNvPr id="0" name=""/>
        <dsp:cNvSpPr/>
      </dsp:nvSpPr>
      <dsp:spPr>
        <a:xfrm>
          <a:off x="1842446" y="485499"/>
          <a:ext cx="3496140" cy="1483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00100" rtl="0">
            <a:lnSpc>
              <a:spcPct val="100000"/>
            </a:lnSpc>
            <a:spcBef>
              <a:spcPct val="0"/>
            </a:spcBef>
            <a:spcAft>
              <a:spcPct val="35000"/>
            </a:spcAft>
            <a:buNone/>
          </a:pPr>
          <a:r>
            <a:rPr lang="en-US" sz="1800" b="1" kern="1200" dirty="0">
              <a:solidFill>
                <a:srgbClr val="FF0000"/>
              </a:solidFill>
            </a:rPr>
            <a:t>Mechanical Design:</a:t>
          </a:r>
          <a:r>
            <a:rPr lang="en-US" sz="1800" kern="1200" dirty="0"/>
            <a:t> Designing a model car with dimensions, propulsion and steering systems similar to real </a:t>
          </a:r>
          <a:r>
            <a:rPr lang="en-US" sz="1800" kern="1200" dirty="0">
              <a:latin typeface="Gill Sans Nova"/>
            </a:rPr>
            <a:t>cars.</a:t>
          </a:r>
          <a:endParaRPr lang="en-US" sz="1800" kern="1200" dirty="0"/>
        </a:p>
      </dsp:txBody>
      <dsp:txXfrm>
        <a:off x="1842446" y="485499"/>
        <a:ext cx="3496140" cy="1483211"/>
      </dsp:txXfrm>
    </dsp:sp>
    <dsp:sp modelId="{49E79725-9D2D-4D96-A9F1-54763587BBF3}">
      <dsp:nvSpPr>
        <dsp:cNvPr id="0" name=""/>
        <dsp:cNvSpPr/>
      </dsp:nvSpPr>
      <dsp:spPr>
        <a:xfrm>
          <a:off x="5947763" y="485499"/>
          <a:ext cx="1483211" cy="14832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87CC2-4D66-4C88-9FCF-EA09F6F56410}">
      <dsp:nvSpPr>
        <dsp:cNvPr id="0" name=""/>
        <dsp:cNvSpPr/>
      </dsp:nvSpPr>
      <dsp:spPr>
        <a:xfrm>
          <a:off x="6259237" y="796974"/>
          <a:ext cx="860262" cy="8602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B46002-CCBE-47A8-8DA2-5E5637BBF3CF}">
      <dsp:nvSpPr>
        <dsp:cNvPr id="0" name=""/>
        <dsp:cNvSpPr/>
      </dsp:nvSpPr>
      <dsp:spPr>
        <a:xfrm>
          <a:off x="7748805" y="485499"/>
          <a:ext cx="3496140" cy="1483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00100" rtl="0">
            <a:lnSpc>
              <a:spcPct val="100000"/>
            </a:lnSpc>
            <a:spcBef>
              <a:spcPct val="0"/>
            </a:spcBef>
            <a:spcAft>
              <a:spcPct val="35000"/>
            </a:spcAft>
            <a:buNone/>
          </a:pPr>
          <a:r>
            <a:rPr lang="en-US" sz="1800" b="0" kern="1200" dirty="0">
              <a:solidFill>
                <a:srgbClr val="FF0000"/>
              </a:solidFill>
            </a:rPr>
            <a:t>System Engineering:</a:t>
          </a:r>
          <a:r>
            <a:rPr lang="en-US" sz="1800" kern="1200" dirty="0"/>
            <a:t>  It concerns with the selection of sensors, actuators, microcomputer, and power supply, and the development of proper interfacing.</a:t>
          </a:r>
        </a:p>
      </dsp:txBody>
      <dsp:txXfrm>
        <a:off x="7748805" y="485499"/>
        <a:ext cx="3496140" cy="1483211"/>
      </dsp:txXfrm>
    </dsp:sp>
    <dsp:sp modelId="{30BC998A-E17E-4072-B237-A636A104D2DA}">
      <dsp:nvSpPr>
        <dsp:cNvPr id="0" name=""/>
        <dsp:cNvSpPr/>
      </dsp:nvSpPr>
      <dsp:spPr>
        <a:xfrm>
          <a:off x="41404" y="2775170"/>
          <a:ext cx="1483211" cy="14832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AE777E-C65A-447B-A312-D8D73C139514}">
      <dsp:nvSpPr>
        <dsp:cNvPr id="0" name=""/>
        <dsp:cNvSpPr/>
      </dsp:nvSpPr>
      <dsp:spPr>
        <a:xfrm>
          <a:off x="352878" y="3086645"/>
          <a:ext cx="860262" cy="8602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A029EF-3B2C-4F94-A083-E0142B4E6F72}">
      <dsp:nvSpPr>
        <dsp:cNvPr id="0" name=""/>
        <dsp:cNvSpPr/>
      </dsp:nvSpPr>
      <dsp:spPr>
        <a:xfrm>
          <a:off x="1842446" y="2775170"/>
          <a:ext cx="3496140" cy="1483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00100" rtl="0">
            <a:lnSpc>
              <a:spcPct val="100000"/>
            </a:lnSpc>
            <a:spcBef>
              <a:spcPct val="0"/>
            </a:spcBef>
            <a:spcAft>
              <a:spcPct val="35000"/>
            </a:spcAft>
            <a:buNone/>
          </a:pPr>
          <a:r>
            <a:rPr lang="en-US" sz="1800" b="1" kern="1200" dirty="0">
              <a:solidFill>
                <a:srgbClr val="FF0000"/>
              </a:solidFill>
              <a:latin typeface="Calibri"/>
              <a:ea typeface="Calibri"/>
              <a:cs typeface="Calibri"/>
            </a:rPr>
            <a:t>Path Planning:</a:t>
          </a:r>
          <a:r>
            <a:rPr lang="en-US" sz="1800" kern="1200" dirty="0">
              <a:solidFill>
                <a:srgbClr val="413424"/>
              </a:solidFill>
              <a:latin typeface="Calibri"/>
              <a:ea typeface="Calibri"/>
              <a:cs typeface="Calibri"/>
            </a:rPr>
            <a:t> </a:t>
          </a:r>
          <a:r>
            <a:rPr lang="en-US" sz="1800" kern="1200" dirty="0"/>
            <a:t>Modeling &amp; Simulation of a collision-free parking maneuver trajectory.</a:t>
          </a:r>
        </a:p>
      </dsp:txBody>
      <dsp:txXfrm>
        <a:off x="1842446" y="2775170"/>
        <a:ext cx="3496140" cy="1483211"/>
      </dsp:txXfrm>
    </dsp:sp>
    <dsp:sp modelId="{CEDD199C-C43A-49F4-99D0-F70DFD1C97FE}">
      <dsp:nvSpPr>
        <dsp:cNvPr id="0" name=""/>
        <dsp:cNvSpPr/>
      </dsp:nvSpPr>
      <dsp:spPr>
        <a:xfrm>
          <a:off x="5947763" y="2775170"/>
          <a:ext cx="1483211" cy="14832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495F5C-7607-415F-BF99-A80E6C9D39AC}">
      <dsp:nvSpPr>
        <dsp:cNvPr id="0" name=""/>
        <dsp:cNvSpPr/>
      </dsp:nvSpPr>
      <dsp:spPr>
        <a:xfrm>
          <a:off x="6259237" y="3086645"/>
          <a:ext cx="860262" cy="8602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871F42-0C34-4D10-A0B3-1052E3AB97E9}">
      <dsp:nvSpPr>
        <dsp:cNvPr id="0" name=""/>
        <dsp:cNvSpPr/>
      </dsp:nvSpPr>
      <dsp:spPr>
        <a:xfrm>
          <a:off x="7748805" y="2775170"/>
          <a:ext cx="3496140" cy="1483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rtl="0">
            <a:lnSpc>
              <a:spcPct val="100000"/>
            </a:lnSpc>
            <a:spcBef>
              <a:spcPct val="0"/>
            </a:spcBef>
            <a:spcAft>
              <a:spcPct val="35000"/>
            </a:spcAft>
            <a:buNone/>
          </a:pPr>
          <a:r>
            <a:rPr lang="en-US" sz="1800" b="0" kern="1200" dirty="0">
              <a:solidFill>
                <a:srgbClr val="FF0000"/>
              </a:solidFill>
            </a:rPr>
            <a:t>On Board Control Software</a:t>
          </a:r>
          <a:r>
            <a:rPr lang="en-US" sz="1800" b="1" kern="1200" dirty="0">
              <a:solidFill>
                <a:srgbClr val="FF0000"/>
              </a:solidFill>
              <a:latin typeface="Calibri"/>
              <a:ea typeface="Calibri"/>
              <a:cs typeface="Calibri"/>
            </a:rPr>
            <a:t>:</a:t>
          </a:r>
          <a:r>
            <a:rPr lang="en-US" sz="1800" kern="1200" dirty="0">
              <a:solidFill>
                <a:srgbClr val="413424"/>
              </a:solidFill>
              <a:latin typeface="Calibri"/>
              <a:ea typeface="Calibri"/>
              <a:cs typeface="Calibri"/>
            </a:rPr>
            <a:t> </a:t>
          </a:r>
          <a:r>
            <a:rPr lang="en-US" sz="1800" kern="1200" dirty="0">
              <a:solidFill>
                <a:srgbClr val="000000"/>
              </a:solidFill>
              <a:latin typeface="Calibri"/>
              <a:ea typeface="Calibri"/>
              <a:cs typeface="Calibri"/>
            </a:rPr>
            <a:t>Done by C &amp; Embedded C programming language.</a:t>
          </a:r>
        </a:p>
      </dsp:txBody>
      <dsp:txXfrm>
        <a:off x="7748805" y="2775170"/>
        <a:ext cx="3496140" cy="14832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18ABE-CEA6-4AF5-A89E-B61D44DA8FE7}">
      <dsp:nvSpPr>
        <dsp:cNvPr id="0" name=""/>
        <dsp:cNvSpPr/>
      </dsp:nvSpPr>
      <dsp:spPr>
        <a:xfrm>
          <a:off x="1103166" y="-77565"/>
          <a:ext cx="5974620" cy="5974620"/>
        </a:xfrm>
        <a:prstGeom prst="circularArrow">
          <a:avLst>
            <a:gd name="adj1" fmla="val 5544"/>
            <a:gd name="adj2" fmla="val 330680"/>
            <a:gd name="adj3" fmla="val 14853440"/>
            <a:gd name="adj4" fmla="val 16759164"/>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A509C0-BEDD-45EA-9504-C3B7008EB932}">
      <dsp:nvSpPr>
        <dsp:cNvPr id="0" name=""/>
        <dsp:cNvSpPr/>
      </dsp:nvSpPr>
      <dsp:spPr>
        <a:xfrm>
          <a:off x="3386427" y="3241"/>
          <a:ext cx="1408098" cy="7040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Blue Pill - STM32F103C8 Microcontroller</a:t>
          </a:r>
        </a:p>
      </dsp:txBody>
      <dsp:txXfrm>
        <a:off x="3420796" y="37610"/>
        <a:ext cx="1339360" cy="635311"/>
      </dsp:txXfrm>
    </dsp:sp>
    <dsp:sp modelId="{FE61BC57-4BA6-4E7F-A35E-F686886240B7}">
      <dsp:nvSpPr>
        <dsp:cNvPr id="0" name=""/>
        <dsp:cNvSpPr/>
      </dsp:nvSpPr>
      <dsp:spPr>
        <a:xfrm>
          <a:off x="4883993" y="489830"/>
          <a:ext cx="1408098" cy="70404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ULTRASONIC SENSOR</a:t>
          </a:r>
        </a:p>
      </dsp:txBody>
      <dsp:txXfrm>
        <a:off x="4918362" y="524199"/>
        <a:ext cx="1339360" cy="635311"/>
      </dsp:txXfrm>
    </dsp:sp>
    <dsp:sp modelId="{40950075-C671-466E-A12E-B65C8E5D4C96}">
      <dsp:nvSpPr>
        <dsp:cNvPr id="0" name=""/>
        <dsp:cNvSpPr/>
      </dsp:nvSpPr>
      <dsp:spPr>
        <a:xfrm>
          <a:off x="5809540" y="1763736"/>
          <a:ext cx="1408098" cy="7040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SERVO MOTOR</a:t>
          </a:r>
        </a:p>
      </dsp:txBody>
      <dsp:txXfrm>
        <a:off x="5843909" y="1798105"/>
        <a:ext cx="1339360" cy="635311"/>
      </dsp:txXfrm>
    </dsp:sp>
    <dsp:sp modelId="{C33FEC22-4456-4DF4-9CA8-DDDF5FFB783B}">
      <dsp:nvSpPr>
        <dsp:cNvPr id="0" name=""/>
        <dsp:cNvSpPr/>
      </dsp:nvSpPr>
      <dsp:spPr>
        <a:xfrm>
          <a:off x="5809540" y="3338371"/>
          <a:ext cx="1408098" cy="70404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DC Geared Motor</a:t>
          </a:r>
        </a:p>
      </dsp:txBody>
      <dsp:txXfrm>
        <a:off x="5843909" y="3372740"/>
        <a:ext cx="1339360" cy="635311"/>
      </dsp:txXfrm>
    </dsp:sp>
    <dsp:sp modelId="{2C34812C-4970-44A7-B558-09100DBCEBD0}">
      <dsp:nvSpPr>
        <dsp:cNvPr id="0" name=""/>
        <dsp:cNvSpPr/>
      </dsp:nvSpPr>
      <dsp:spPr>
        <a:xfrm>
          <a:off x="4883993" y="4612277"/>
          <a:ext cx="1408098" cy="70404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L298N Dual H-Bridge Motor Driver</a:t>
          </a:r>
        </a:p>
      </dsp:txBody>
      <dsp:txXfrm>
        <a:off x="4918362" y="4646646"/>
        <a:ext cx="1339360" cy="635311"/>
      </dsp:txXfrm>
    </dsp:sp>
    <dsp:sp modelId="{B4C439EF-050F-4047-8E42-8538A7BACA6A}">
      <dsp:nvSpPr>
        <dsp:cNvPr id="0" name=""/>
        <dsp:cNvSpPr/>
      </dsp:nvSpPr>
      <dsp:spPr>
        <a:xfrm>
          <a:off x="3386427" y="5098866"/>
          <a:ext cx="1408098" cy="7040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Power Supply</a:t>
          </a:r>
        </a:p>
      </dsp:txBody>
      <dsp:txXfrm>
        <a:off x="3420796" y="5133235"/>
        <a:ext cx="1339360" cy="635311"/>
      </dsp:txXfrm>
    </dsp:sp>
    <dsp:sp modelId="{9322F318-5247-47EB-B0F5-201045C93ACC}">
      <dsp:nvSpPr>
        <dsp:cNvPr id="0" name=""/>
        <dsp:cNvSpPr/>
      </dsp:nvSpPr>
      <dsp:spPr>
        <a:xfrm>
          <a:off x="1888860" y="4612277"/>
          <a:ext cx="1408098" cy="70404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Battery Holder (3 x 18650)</a:t>
          </a:r>
        </a:p>
      </dsp:txBody>
      <dsp:txXfrm>
        <a:off x="1923229" y="4646646"/>
        <a:ext cx="1339360" cy="635311"/>
      </dsp:txXfrm>
    </dsp:sp>
    <dsp:sp modelId="{9A062B2C-C57E-4A57-BABC-26C1BF29BD2C}">
      <dsp:nvSpPr>
        <dsp:cNvPr id="0" name=""/>
        <dsp:cNvSpPr/>
      </dsp:nvSpPr>
      <dsp:spPr>
        <a:xfrm>
          <a:off x="963313" y="3338371"/>
          <a:ext cx="1408098" cy="7040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Battery Management System (BMS 3S 10A 12V)</a:t>
          </a:r>
        </a:p>
      </dsp:txBody>
      <dsp:txXfrm>
        <a:off x="997682" y="3372740"/>
        <a:ext cx="1339360" cy="635311"/>
      </dsp:txXfrm>
    </dsp:sp>
    <dsp:sp modelId="{9C40D94E-9DEA-49D0-9FC2-EBA0D119674A}">
      <dsp:nvSpPr>
        <dsp:cNvPr id="0" name=""/>
        <dsp:cNvSpPr/>
      </dsp:nvSpPr>
      <dsp:spPr>
        <a:xfrm>
          <a:off x="963313" y="1763736"/>
          <a:ext cx="1408098" cy="70404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LM2596HVS-ADJ DC-DC Step-Down Module (3A)</a:t>
          </a:r>
        </a:p>
      </dsp:txBody>
      <dsp:txXfrm>
        <a:off x="997682" y="1798105"/>
        <a:ext cx="1339360" cy="635311"/>
      </dsp:txXfrm>
    </dsp:sp>
    <dsp:sp modelId="{87FA60E6-E150-4719-9889-B3966C294DF8}">
      <dsp:nvSpPr>
        <dsp:cNvPr id="0" name=""/>
        <dsp:cNvSpPr/>
      </dsp:nvSpPr>
      <dsp:spPr>
        <a:xfrm>
          <a:off x="1888860" y="489830"/>
          <a:ext cx="1408098" cy="70404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Boat Rocker Switch ON-OFF</a:t>
          </a:r>
        </a:p>
      </dsp:txBody>
      <dsp:txXfrm>
        <a:off x="1923229" y="524199"/>
        <a:ext cx="1339360" cy="63531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7/3/24</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2420516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7/3/24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55046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7/3/24</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936457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7/3/24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21547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7/3/24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475471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7/3/24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82260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7/3/24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365024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7/3/24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94473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7/3/24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729399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7/3/24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088030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7/3/24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988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7/3/24</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771792"/>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loonylabs.org/2020/08/29/path-planning/" TargetMode="External"/><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jpe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abhas.com/2017/01/how-did-you-arrive-at-that-conclusion/" TargetMode="External"/><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High angle view of a rolled paper, brown notebook, and black notepad on a wooden table">
            <a:extLst>
              <a:ext uri="{FF2B5EF4-FFF2-40B4-BE49-F238E27FC236}">
                <a16:creationId xmlns:a16="http://schemas.microsoft.com/office/drawing/2014/main" id="{EFC07BD9-0865-0B21-0FBB-CFD708A82F8E}"/>
              </a:ext>
            </a:extLst>
          </p:cNvPr>
          <p:cNvPicPr>
            <a:picLocks noChangeAspect="1"/>
          </p:cNvPicPr>
          <p:nvPr/>
        </p:nvPicPr>
        <p:blipFill rotWithShape="1">
          <a:blip r:embed="rId2">
            <a:alphaModFix/>
          </a:blip>
          <a:srcRect t="6998" b="8732"/>
          <a:stretch/>
        </p:blipFill>
        <p:spPr>
          <a:xfrm>
            <a:off x="20" y="10"/>
            <a:ext cx="12191980" cy="6857990"/>
          </a:xfrm>
          <a:prstGeom prst="rect">
            <a:avLst/>
          </a:prstGeom>
        </p:spPr>
      </p:pic>
      <p:sp>
        <p:nvSpPr>
          <p:cNvPr id="142" name="Freeform: Shape 141">
            <a:extLst>
              <a:ext uri="{FF2B5EF4-FFF2-40B4-BE49-F238E27FC236}">
                <a16:creationId xmlns:a16="http://schemas.microsoft.com/office/drawing/2014/main" id="{36C5C053-F6BB-464B-BDD2-9D811A24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8315D1CC-8D02-4016-AD7A-097E77AAE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1CB84D5D-9C64-4481-B8AD-C109F7DB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01A9D26D-082A-4101-8D75-863B7B7AB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A0FE0BA4-FE6E-4B91-9A1B-E373720BD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80E6F154-6DA5-4544-8945-8AF8DE20A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85558ED7-8ED9-4B7F-8138-C5B8A0EC1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13E9F88F-5950-42B0-B9A3-898F9183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00621" y="1231255"/>
            <a:ext cx="7691378" cy="2608799"/>
          </a:xfrm>
        </p:spPr>
        <p:txBody>
          <a:bodyPr anchor="b">
            <a:normAutofit/>
          </a:bodyPr>
          <a:lstStyle/>
          <a:p>
            <a:pPr algn="l"/>
            <a:r>
              <a:rPr lang="en-US" sz="2900" b="1" dirty="0">
                <a:solidFill>
                  <a:srgbClr val="FFFFFF"/>
                </a:solidFill>
                <a:latin typeface="Segoe UI"/>
                <a:ea typeface="+mj-lt"/>
                <a:cs typeface="Segoe UI"/>
              </a:rPr>
              <a:t>Design &amp; Development of an Autonomous Automotive Parking System</a:t>
            </a:r>
            <a:br>
              <a:rPr lang="en-US" sz="2900" b="1" dirty="0">
                <a:latin typeface="Segoe UI"/>
                <a:ea typeface="+mj-lt"/>
                <a:cs typeface="Segoe UI"/>
              </a:rPr>
            </a:br>
            <a:br>
              <a:rPr lang="en-US" sz="2900" b="1" dirty="0">
                <a:latin typeface="Segoe UI"/>
                <a:ea typeface="+mj-lt"/>
                <a:cs typeface="Segoe UI"/>
              </a:rPr>
            </a:br>
            <a:endParaRPr lang="en-US" sz="2900" b="1">
              <a:solidFill>
                <a:srgbClr val="FFFFFF"/>
              </a:solidFill>
              <a:latin typeface="Segoe UI"/>
              <a:ea typeface="+mj-lt"/>
              <a:cs typeface="Segoe UI"/>
            </a:endParaRPr>
          </a:p>
          <a:p>
            <a:r>
              <a:rPr lang="en-US" sz="2200" b="1" dirty="0">
                <a:solidFill>
                  <a:srgbClr val="FFFFFF"/>
                </a:solidFill>
                <a:latin typeface="Calibri"/>
                <a:ea typeface="+mj-lt"/>
                <a:cs typeface="Segoe UI"/>
              </a:rPr>
              <a:t>Advancing Automotive Technology to Provide Convenient Parking Solution</a:t>
            </a:r>
          </a:p>
        </p:txBody>
      </p:sp>
      <p:sp>
        <p:nvSpPr>
          <p:cNvPr id="3" name="Subtitle 2"/>
          <p:cNvSpPr>
            <a:spLocks noGrp="1"/>
          </p:cNvSpPr>
          <p:nvPr>
            <p:ph type="subTitle" idx="1"/>
          </p:nvPr>
        </p:nvSpPr>
        <p:spPr>
          <a:xfrm>
            <a:off x="2407802" y="5615243"/>
            <a:ext cx="7380140" cy="983983"/>
          </a:xfrm>
        </p:spPr>
        <p:txBody>
          <a:bodyPr vert="horz" lIns="91440" tIns="45720" rIns="91440" bIns="45720" rtlCol="0" anchor="t">
            <a:normAutofit fontScale="85000" lnSpcReduction="20000"/>
          </a:bodyPr>
          <a:lstStyle/>
          <a:p>
            <a:r>
              <a:rPr lang="en-US" sz="2200" b="1" dirty="0">
                <a:solidFill>
                  <a:srgbClr val="FFFFFF"/>
                </a:solidFill>
                <a:ea typeface="+mn-lt"/>
                <a:cs typeface="+mn-lt"/>
              </a:rPr>
              <a:t>Pyramids Higher Institute for Engineering and Technology</a:t>
            </a:r>
            <a:endParaRPr lang="en-US" sz="2200" b="1" dirty="0">
              <a:solidFill>
                <a:srgbClr val="FFFFFF"/>
              </a:solidFill>
              <a:cs typeface="Calibri"/>
            </a:endParaRPr>
          </a:p>
          <a:p>
            <a:r>
              <a:rPr lang="en-US" sz="2200" b="1" dirty="0">
                <a:solidFill>
                  <a:srgbClr val="FFFFFF"/>
                </a:solidFill>
                <a:ea typeface="+mn-lt"/>
                <a:cs typeface="+mn-lt"/>
              </a:rPr>
              <a:t>Mechatronics Department</a:t>
            </a:r>
            <a:r>
              <a:rPr lang="en-US" sz="2200" dirty="0">
                <a:solidFill>
                  <a:srgbClr val="FFFFFF"/>
                </a:solidFill>
                <a:ea typeface="+mn-lt"/>
                <a:cs typeface="+mn-lt"/>
              </a:rPr>
              <a:t> </a:t>
            </a:r>
          </a:p>
          <a:p>
            <a:r>
              <a:rPr lang="en-US" sz="2200" dirty="0">
                <a:solidFill>
                  <a:srgbClr val="FFFFFF"/>
                </a:solidFill>
                <a:ea typeface="+mn-lt"/>
                <a:cs typeface="+mn-lt"/>
              </a:rPr>
              <a:t>7/2024</a:t>
            </a:r>
          </a:p>
        </p:txBody>
      </p:sp>
      <p:pic>
        <p:nvPicPr>
          <p:cNvPr id="6" name="Picture 5" descr="A blue triangle with black text&#10;&#10;Description automatically generated">
            <a:extLst>
              <a:ext uri="{FF2B5EF4-FFF2-40B4-BE49-F238E27FC236}">
                <a16:creationId xmlns:a16="http://schemas.microsoft.com/office/drawing/2014/main" id="{CD988CBA-64B2-3D08-B223-D81E6721BAA2}"/>
              </a:ext>
            </a:extLst>
          </p:cNvPr>
          <p:cNvPicPr>
            <a:picLocks noChangeAspect="1"/>
          </p:cNvPicPr>
          <p:nvPr/>
        </p:nvPicPr>
        <p:blipFill>
          <a:blip r:embed="rId3"/>
          <a:stretch>
            <a:fillRect/>
          </a:stretch>
        </p:blipFill>
        <p:spPr>
          <a:xfrm>
            <a:off x="95280" y="83527"/>
            <a:ext cx="2637218" cy="83900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2019E-D399-DC67-C46E-55D53A37B3BB}"/>
              </a:ext>
            </a:extLst>
          </p:cNvPr>
          <p:cNvSpPr>
            <a:spLocks noGrp="1"/>
          </p:cNvSpPr>
          <p:nvPr>
            <p:ph type="title"/>
          </p:nvPr>
        </p:nvSpPr>
        <p:spPr>
          <a:xfrm>
            <a:off x="101099" y="139745"/>
            <a:ext cx="8791673" cy="1347027"/>
          </a:xfrm>
        </p:spPr>
        <p:txBody>
          <a:bodyPr>
            <a:normAutofit/>
          </a:bodyPr>
          <a:lstStyle/>
          <a:p>
            <a:r>
              <a:rPr lang="en-US" dirty="0">
                <a:solidFill>
                  <a:srgbClr val="FF0000"/>
                </a:solidFill>
                <a:ea typeface="+mj-lt"/>
                <a:cs typeface="+mj-lt"/>
              </a:rPr>
              <a:t>3- Project Main Parts:</a:t>
            </a:r>
          </a:p>
        </p:txBody>
      </p:sp>
      <p:graphicFrame>
        <p:nvGraphicFramePr>
          <p:cNvPr id="5" name="Content Placeholder 2">
            <a:extLst>
              <a:ext uri="{FF2B5EF4-FFF2-40B4-BE49-F238E27FC236}">
                <a16:creationId xmlns:a16="http://schemas.microsoft.com/office/drawing/2014/main" id="{6A214D73-DB20-A732-9AE6-57885634A45F}"/>
              </a:ext>
            </a:extLst>
          </p:cNvPr>
          <p:cNvGraphicFramePr>
            <a:graphicFrameLocks noGrp="1"/>
          </p:cNvGraphicFramePr>
          <p:nvPr>
            <p:ph idx="1"/>
            <p:extLst>
              <p:ext uri="{D42A27DB-BD31-4B8C-83A1-F6EECF244321}">
                <p14:modId xmlns:p14="http://schemas.microsoft.com/office/powerpoint/2010/main" val="2054284804"/>
              </p:ext>
            </p:extLst>
          </p:nvPr>
        </p:nvGraphicFramePr>
        <p:xfrm>
          <a:off x="451036" y="1618662"/>
          <a:ext cx="11286351" cy="47438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700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2560x1440px | free download | HD wallpaper: working men on site ...">
            <a:extLst>
              <a:ext uri="{FF2B5EF4-FFF2-40B4-BE49-F238E27FC236}">
                <a16:creationId xmlns:a16="http://schemas.microsoft.com/office/drawing/2014/main" id="{318FCF73-1147-36DF-5168-23030B86EC7E}"/>
              </a:ext>
            </a:extLst>
          </p:cNvPr>
          <p:cNvPicPr>
            <a:picLocks noChangeAspect="1"/>
          </p:cNvPicPr>
          <p:nvPr/>
        </p:nvPicPr>
        <p:blipFill rotWithShape="1">
          <a:blip r:embed="rId2">
            <a:alphaModFix/>
          </a:blip>
          <a:srcRect t="9996" b="5735"/>
          <a:stretch/>
        </p:blipFill>
        <p:spPr>
          <a:xfrm>
            <a:off x="20" y="10"/>
            <a:ext cx="12191980" cy="6857990"/>
          </a:xfrm>
          <a:prstGeom prst="rect">
            <a:avLst/>
          </a:prstGeom>
        </p:spPr>
      </p:pic>
      <p:sp>
        <p:nvSpPr>
          <p:cNvPr id="11" name="Freeform: Shape 10">
            <a:extLst>
              <a:ext uri="{FF2B5EF4-FFF2-40B4-BE49-F238E27FC236}">
                <a16:creationId xmlns:a16="http://schemas.microsoft.com/office/drawing/2014/main" id="{36C5C053-F6BB-464B-BDD2-9D811A24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315D1CC-8D02-4016-AD7A-097E77AAE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CB84D5D-9C64-4481-B8AD-C109F7DB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1A9D26D-082A-4101-8D75-863B7B7AB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FE0BA4-FE6E-4B91-9A1B-E373720BD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0E6F154-6DA5-4544-8945-8AF8DE20A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5558ED7-8ED9-4B7F-8138-C5B8A0EC1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3E9F88F-5950-42B0-B9A3-898F9183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7B78C2-483D-F0AD-27C2-0405173C7DF6}"/>
              </a:ext>
            </a:extLst>
          </p:cNvPr>
          <p:cNvSpPr>
            <a:spLocks noGrp="1"/>
          </p:cNvSpPr>
          <p:nvPr>
            <p:ph type="ctrTitle"/>
          </p:nvPr>
        </p:nvSpPr>
        <p:spPr>
          <a:xfrm>
            <a:off x="5659718" y="565846"/>
            <a:ext cx="5770281" cy="3617644"/>
          </a:xfrm>
        </p:spPr>
        <p:txBody>
          <a:bodyPr anchor="b">
            <a:normAutofit/>
          </a:bodyPr>
          <a:lstStyle/>
          <a:p>
            <a:pPr algn="r"/>
            <a:r>
              <a:rPr lang="en-US" sz="5600">
                <a:solidFill>
                  <a:srgbClr val="FFFFFF"/>
                </a:solidFill>
              </a:rPr>
              <a:t>Mechanical Design</a:t>
            </a:r>
          </a:p>
        </p:txBody>
      </p:sp>
      <p:sp>
        <p:nvSpPr>
          <p:cNvPr id="3" name="Content Placeholder 2">
            <a:extLst>
              <a:ext uri="{FF2B5EF4-FFF2-40B4-BE49-F238E27FC236}">
                <a16:creationId xmlns:a16="http://schemas.microsoft.com/office/drawing/2014/main" id="{19C381E1-4EE2-583B-B30B-EE918EC3EC30}"/>
              </a:ext>
            </a:extLst>
          </p:cNvPr>
          <p:cNvSpPr>
            <a:spLocks noGrp="1"/>
          </p:cNvSpPr>
          <p:nvPr>
            <p:ph type="subTitle" idx="1"/>
          </p:nvPr>
        </p:nvSpPr>
        <p:spPr>
          <a:xfrm>
            <a:off x="5659718" y="4456144"/>
            <a:ext cx="5770281" cy="1327420"/>
          </a:xfrm>
        </p:spPr>
        <p:txBody>
          <a:bodyPr vert="horz" lIns="91440" tIns="45720" rIns="91440" bIns="45720" rtlCol="0" anchor="t">
            <a:normAutofit/>
          </a:bodyPr>
          <a:lstStyle/>
          <a:p>
            <a:pPr algn="r"/>
            <a:r>
              <a:rPr lang="en-US" sz="2200" dirty="0">
                <a:solidFill>
                  <a:srgbClr val="FFFFFF"/>
                </a:solidFill>
                <a:ea typeface="+mn-lt"/>
                <a:cs typeface="+mn-lt"/>
              </a:rPr>
              <a:t>An overview of how the car was designed</a:t>
            </a:r>
            <a:endParaRPr lang="en-US" dirty="0"/>
          </a:p>
        </p:txBody>
      </p:sp>
    </p:spTree>
    <p:extLst>
      <p:ext uri="{BB962C8B-B14F-4D97-AF65-F5344CB8AC3E}">
        <p14:creationId xmlns:p14="http://schemas.microsoft.com/office/powerpoint/2010/main" val="255026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83" y="0"/>
            <a:ext cx="122182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9510038-1521-466B-95BF-50DCC3082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83" y="0"/>
            <a:ext cx="12218234"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pic>
        <p:nvPicPr>
          <p:cNvPr id="2" name="Picture 1" descr="A car with text overlay&#10;&#10;Description automatically generated">
            <a:extLst>
              <a:ext uri="{FF2B5EF4-FFF2-40B4-BE49-F238E27FC236}">
                <a16:creationId xmlns:a16="http://schemas.microsoft.com/office/drawing/2014/main" id="{E37CE270-7EF0-6096-3B72-4EC6D43D7963}"/>
              </a:ext>
            </a:extLst>
          </p:cNvPr>
          <p:cNvPicPr>
            <a:picLocks noChangeAspect="1"/>
          </p:cNvPicPr>
          <p:nvPr/>
        </p:nvPicPr>
        <p:blipFill rotWithShape="1">
          <a:blip r:embed="rId2"/>
          <a:srcRect t="11961" r="1" b="9827"/>
          <a:stretch/>
        </p:blipFill>
        <p:spPr>
          <a:xfrm>
            <a:off x="-29283" y="10"/>
            <a:ext cx="10825122" cy="6857990"/>
          </a:xfrm>
          <a:custGeom>
            <a:avLst/>
            <a:gdLst/>
            <a:ahLst/>
            <a:cxnLst/>
            <a:rect l="l" t="t" r="r" b="b"/>
            <a:pathLst>
              <a:path w="10825122" h="6858000">
                <a:moveTo>
                  <a:pt x="0" y="0"/>
                </a:moveTo>
                <a:lnTo>
                  <a:pt x="9969784" y="0"/>
                </a:lnTo>
                <a:lnTo>
                  <a:pt x="10105415" y="264816"/>
                </a:lnTo>
                <a:cubicBezTo>
                  <a:pt x="10566647" y="1222029"/>
                  <a:pt x="10825122" y="2295330"/>
                  <a:pt x="10825122" y="3429000"/>
                </a:cubicBezTo>
                <a:cubicBezTo>
                  <a:pt x="10825122" y="4562671"/>
                  <a:pt x="10566647" y="5635971"/>
                  <a:pt x="10105415" y="6593184"/>
                </a:cubicBezTo>
                <a:lnTo>
                  <a:pt x="9969784" y="6858000"/>
                </a:lnTo>
                <a:lnTo>
                  <a:pt x="0" y="6858000"/>
                </a:lnTo>
                <a:close/>
              </a:path>
            </a:pathLst>
          </a:custGeom>
        </p:spPr>
      </p:pic>
      <p:grpSp>
        <p:nvGrpSpPr>
          <p:cNvPr id="11" name="Group 10">
            <a:extLst>
              <a:ext uri="{FF2B5EF4-FFF2-40B4-BE49-F238E27FC236}">
                <a16:creationId xmlns:a16="http://schemas.microsoft.com/office/drawing/2014/main" id="{B3DE8EEA-0E18-43C4-85C8-EC85C625E9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64840" y="236341"/>
            <a:ext cx="2727160" cy="6621659"/>
            <a:chOff x="9464840" y="236341"/>
            <a:chExt cx="2727160" cy="6621659"/>
          </a:xfrm>
        </p:grpSpPr>
        <p:sp>
          <p:nvSpPr>
            <p:cNvPr id="12" name="Oval 11">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64840"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8803" y="1206077"/>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509" y="516637"/>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2793" y="5536248"/>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3540" y="616915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F28276C-079E-47FC-B63F-D8F2611E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1702762" y="6299355"/>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9117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872585-E734-FEA7-368E-E228A516FBCD}"/>
              </a:ext>
            </a:extLst>
          </p:cNvPr>
          <p:cNvSpPr>
            <a:spLocks noGrp="1"/>
          </p:cNvSpPr>
          <p:nvPr>
            <p:ph type="title"/>
          </p:nvPr>
        </p:nvSpPr>
        <p:spPr>
          <a:xfrm>
            <a:off x="-3575" y="-1764"/>
            <a:ext cx="10659110" cy="1325563"/>
          </a:xfrm>
        </p:spPr>
        <p:txBody>
          <a:bodyPr/>
          <a:lstStyle/>
          <a:p>
            <a:r>
              <a:rPr lang="en-US" dirty="0">
                <a:solidFill>
                  <a:srgbClr val="FF0000"/>
                </a:solidFill>
                <a:ea typeface="+mj-lt"/>
                <a:cs typeface="+mj-lt"/>
              </a:rPr>
              <a:t>1- BODY FRAME DESIGN</a:t>
            </a:r>
            <a:endParaRPr lang="en-US" dirty="0">
              <a:solidFill>
                <a:srgbClr val="FF0000"/>
              </a:solidFill>
            </a:endParaRPr>
          </a:p>
        </p:txBody>
      </p:sp>
      <p:sp>
        <p:nvSpPr>
          <p:cNvPr id="4" name="Content Placeholder 3">
            <a:extLst>
              <a:ext uri="{FF2B5EF4-FFF2-40B4-BE49-F238E27FC236}">
                <a16:creationId xmlns:a16="http://schemas.microsoft.com/office/drawing/2014/main" id="{724BC1D7-37CC-3FE7-D220-820E866888C5}"/>
              </a:ext>
            </a:extLst>
          </p:cNvPr>
          <p:cNvSpPr>
            <a:spLocks noGrp="1"/>
          </p:cNvSpPr>
          <p:nvPr>
            <p:ph idx="1"/>
          </p:nvPr>
        </p:nvSpPr>
        <p:spPr>
          <a:xfrm>
            <a:off x="523240" y="1327033"/>
            <a:ext cx="10659110" cy="2206449"/>
          </a:xfrm>
        </p:spPr>
        <p:txBody>
          <a:bodyPr vert="horz" lIns="91440" tIns="45720" rIns="91440" bIns="45720" rtlCol="0" anchor="t">
            <a:normAutofit/>
          </a:bodyPr>
          <a:lstStyle/>
          <a:p>
            <a:pPr marL="0" indent="0" algn="just">
              <a:buNone/>
            </a:pPr>
            <a:r>
              <a:rPr lang="en-US" sz="2800">
                <a:ea typeface="+mn-lt"/>
                <a:cs typeface="+mn-lt"/>
              </a:rPr>
              <a:t>The car platform is designed to be a scaled model for a real platform, i.e. a scale for the standard average dimensions for real cars, so that the developed algorithm for the parking maneuver would work for full scale models if divided by the scale factor. </a:t>
            </a:r>
            <a:endParaRPr lang="en-US" sz="2800" dirty="0">
              <a:cs typeface="Calibri"/>
            </a:endParaRPr>
          </a:p>
        </p:txBody>
      </p:sp>
      <p:pic>
        <p:nvPicPr>
          <p:cNvPr id="5" name="Picture 4" descr="A person standing next to a car&#10;&#10;Description automatically generated">
            <a:extLst>
              <a:ext uri="{FF2B5EF4-FFF2-40B4-BE49-F238E27FC236}">
                <a16:creationId xmlns:a16="http://schemas.microsoft.com/office/drawing/2014/main" id="{48242F2A-A03B-B893-2AD3-E0813A256ACA}"/>
              </a:ext>
            </a:extLst>
          </p:cNvPr>
          <p:cNvPicPr>
            <a:picLocks noChangeAspect="1"/>
          </p:cNvPicPr>
          <p:nvPr/>
        </p:nvPicPr>
        <p:blipFill>
          <a:blip r:embed="rId2"/>
          <a:stretch>
            <a:fillRect/>
          </a:stretch>
        </p:blipFill>
        <p:spPr>
          <a:xfrm>
            <a:off x="852311" y="3540536"/>
            <a:ext cx="10252192" cy="2505075"/>
          </a:xfrm>
          <a:prstGeom prst="rect">
            <a:avLst/>
          </a:prstGeom>
        </p:spPr>
      </p:pic>
    </p:spTree>
    <p:extLst>
      <p:ext uri="{BB962C8B-B14F-4D97-AF65-F5344CB8AC3E}">
        <p14:creationId xmlns:p14="http://schemas.microsoft.com/office/powerpoint/2010/main" val="2527685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ADAF8-1219-AA17-641B-B55B51CEB988}"/>
              </a:ext>
            </a:extLst>
          </p:cNvPr>
          <p:cNvSpPr>
            <a:spLocks noGrp="1"/>
          </p:cNvSpPr>
          <p:nvPr>
            <p:ph type="title"/>
          </p:nvPr>
        </p:nvSpPr>
        <p:spPr>
          <a:xfrm>
            <a:off x="-3575" y="-1764"/>
            <a:ext cx="10659110" cy="1325563"/>
          </a:xfrm>
        </p:spPr>
        <p:txBody>
          <a:bodyPr/>
          <a:lstStyle/>
          <a:p>
            <a:r>
              <a:rPr lang="en-US" dirty="0">
                <a:solidFill>
                  <a:srgbClr val="FF0000"/>
                </a:solidFill>
                <a:ea typeface="+mj-lt"/>
                <a:cs typeface="+mj-lt"/>
              </a:rPr>
              <a:t>DIMENSIONAL CONVERSION</a:t>
            </a:r>
            <a:r>
              <a:rPr lang="en-US" dirty="0">
                <a:ea typeface="+mj-lt"/>
                <a:cs typeface="+mj-lt"/>
              </a:rPr>
              <a:t> </a:t>
            </a:r>
            <a:endParaRPr lang="en-US" dirty="0"/>
          </a:p>
        </p:txBody>
      </p:sp>
      <p:pic>
        <p:nvPicPr>
          <p:cNvPr id="4" name="Picture 3" descr="A screenshot of a graph&#10;&#10;Description automatically generated">
            <a:extLst>
              <a:ext uri="{FF2B5EF4-FFF2-40B4-BE49-F238E27FC236}">
                <a16:creationId xmlns:a16="http://schemas.microsoft.com/office/drawing/2014/main" id="{FCBB34F1-C0AC-8EE8-F118-9972F52333A1}"/>
              </a:ext>
            </a:extLst>
          </p:cNvPr>
          <p:cNvPicPr>
            <a:picLocks noChangeAspect="1"/>
          </p:cNvPicPr>
          <p:nvPr/>
        </p:nvPicPr>
        <p:blipFill>
          <a:blip r:embed="rId2"/>
          <a:stretch>
            <a:fillRect/>
          </a:stretch>
        </p:blipFill>
        <p:spPr>
          <a:xfrm>
            <a:off x="-4821" y="1547166"/>
            <a:ext cx="6472533" cy="5306483"/>
          </a:xfrm>
          <a:prstGeom prst="rect">
            <a:avLst/>
          </a:prstGeom>
        </p:spPr>
      </p:pic>
      <p:pic>
        <p:nvPicPr>
          <p:cNvPr id="5" name="Picture 4" descr="A white car with a black tire&#10;&#10;Description automatically generated">
            <a:extLst>
              <a:ext uri="{FF2B5EF4-FFF2-40B4-BE49-F238E27FC236}">
                <a16:creationId xmlns:a16="http://schemas.microsoft.com/office/drawing/2014/main" id="{22F81C9D-20AA-1E90-4308-D7BA0DEB9725}"/>
              </a:ext>
            </a:extLst>
          </p:cNvPr>
          <p:cNvPicPr>
            <a:picLocks noChangeAspect="1"/>
          </p:cNvPicPr>
          <p:nvPr/>
        </p:nvPicPr>
        <p:blipFill>
          <a:blip r:embed="rId3"/>
          <a:stretch>
            <a:fillRect/>
          </a:stretch>
        </p:blipFill>
        <p:spPr>
          <a:xfrm>
            <a:off x="6829778" y="2671741"/>
            <a:ext cx="5164667" cy="2492889"/>
          </a:xfrm>
          <a:prstGeom prst="rect">
            <a:avLst/>
          </a:prstGeom>
        </p:spPr>
      </p:pic>
      <p:sp>
        <p:nvSpPr>
          <p:cNvPr id="6" name="TextBox 5">
            <a:extLst>
              <a:ext uri="{FF2B5EF4-FFF2-40B4-BE49-F238E27FC236}">
                <a16:creationId xmlns:a16="http://schemas.microsoft.com/office/drawing/2014/main" id="{11B845F0-3EE3-4F12-265A-2FA622AA29C4}"/>
              </a:ext>
            </a:extLst>
          </p:cNvPr>
          <p:cNvSpPr txBox="1"/>
          <p:nvPr/>
        </p:nvSpPr>
        <p:spPr>
          <a:xfrm>
            <a:off x="8035808" y="538291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The Selected Car</a:t>
            </a:r>
            <a:endParaRPr lang="en-US" sz="2800">
              <a:cs typeface="Calibri"/>
            </a:endParaRPr>
          </a:p>
        </p:txBody>
      </p:sp>
    </p:spTree>
    <p:extLst>
      <p:ext uri="{BB962C8B-B14F-4D97-AF65-F5344CB8AC3E}">
        <p14:creationId xmlns:p14="http://schemas.microsoft.com/office/powerpoint/2010/main" val="3062166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model of a car with wheels&#10;&#10;Description automatically generated">
            <a:extLst>
              <a:ext uri="{FF2B5EF4-FFF2-40B4-BE49-F238E27FC236}">
                <a16:creationId xmlns:a16="http://schemas.microsoft.com/office/drawing/2014/main" id="{7DADF88E-FA8E-EEFA-6D93-6CFE1BC0FC07}"/>
              </a:ext>
            </a:extLst>
          </p:cNvPr>
          <p:cNvPicPr>
            <a:picLocks noChangeAspect="1"/>
          </p:cNvPicPr>
          <p:nvPr/>
        </p:nvPicPr>
        <p:blipFill rotWithShape="1">
          <a:blip r:embed="rId2">
            <a:alphaModFix/>
          </a:blip>
          <a:srcRect l="444"/>
          <a:stretch/>
        </p:blipFill>
        <p:spPr>
          <a:xfrm>
            <a:off x="-1" y="10"/>
            <a:ext cx="12192001" cy="6857990"/>
          </a:xfrm>
          <a:prstGeom prst="rect">
            <a:avLst/>
          </a:prstGeom>
        </p:spPr>
      </p:pic>
      <p:grpSp>
        <p:nvGrpSpPr>
          <p:cNvPr id="9" name="Group 8">
            <a:extLst>
              <a:ext uri="{FF2B5EF4-FFF2-40B4-BE49-F238E27FC236}">
                <a16:creationId xmlns:a16="http://schemas.microsoft.com/office/drawing/2014/main" id="{FCEBDFAC-E3E5-4883-8BE7-B43474AE3B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0450" y="236341"/>
            <a:ext cx="11410891" cy="5901949"/>
            <a:chOff x="310450" y="236341"/>
            <a:chExt cx="11410891" cy="5901949"/>
          </a:xfrm>
        </p:grpSpPr>
        <p:sp>
          <p:nvSpPr>
            <p:cNvPr id="10" name="Oval 9">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5328" y="1050301"/>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0450" y="114446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7185" y="53809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98320" y="5269378"/>
              <a:ext cx="223021" cy="2230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79878" y="583251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86119" y="5492399"/>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model of a car&#10;&#10;Description automatically generated">
            <a:extLst>
              <a:ext uri="{FF2B5EF4-FFF2-40B4-BE49-F238E27FC236}">
                <a16:creationId xmlns:a16="http://schemas.microsoft.com/office/drawing/2014/main" id="{4C02F7A2-D7AF-37EC-7872-00CB50BD6AD8}"/>
              </a:ext>
            </a:extLst>
          </p:cNvPr>
          <p:cNvPicPr>
            <a:picLocks noChangeAspect="1"/>
          </p:cNvPicPr>
          <p:nvPr/>
        </p:nvPicPr>
        <p:blipFill>
          <a:blip r:embed="rId3"/>
          <a:stretch>
            <a:fillRect/>
          </a:stretch>
        </p:blipFill>
        <p:spPr>
          <a:xfrm>
            <a:off x="1834446" y="2506134"/>
            <a:ext cx="9887183" cy="4338695"/>
          </a:xfrm>
          <a:prstGeom prst="rect">
            <a:avLst/>
          </a:prstGeom>
        </p:spPr>
      </p:pic>
    </p:spTree>
    <p:extLst>
      <p:ext uri="{BB962C8B-B14F-4D97-AF65-F5344CB8AC3E}">
        <p14:creationId xmlns:p14="http://schemas.microsoft.com/office/powerpoint/2010/main" val="139170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drawing of a metal object&#10;&#10;Description automatically generated">
            <a:extLst>
              <a:ext uri="{FF2B5EF4-FFF2-40B4-BE49-F238E27FC236}">
                <a16:creationId xmlns:a16="http://schemas.microsoft.com/office/drawing/2014/main" id="{60CE0819-6437-76C8-CAD0-8D3891E2631D}"/>
              </a:ext>
            </a:extLst>
          </p:cNvPr>
          <p:cNvPicPr>
            <a:picLocks noChangeAspect="1"/>
          </p:cNvPicPr>
          <p:nvPr/>
        </p:nvPicPr>
        <p:blipFill rotWithShape="1">
          <a:blip r:embed="rId2">
            <a:alphaModFix/>
          </a:blip>
          <a:srcRect r="444"/>
          <a:stretch/>
        </p:blipFill>
        <p:spPr>
          <a:xfrm>
            <a:off x="-1" y="10"/>
            <a:ext cx="12192001" cy="6857990"/>
          </a:xfrm>
          <a:prstGeom prst="rect">
            <a:avLst/>
          </a:prstGeom>
        </p:spPr>
      </p:pic>
    </p:spTree>
    <p:extLst>
      <p:ext uri="{BB962C8B-B14F-4D97-AF65-F5344CB8AC3E}">
        <p14:creationId xmlns:p14="http://schemas.microsoft.com/office/powerpoint/2010/main" val="764005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black and white drawing of a metal object&#10;&#10;Description automatically generated">
            <a:extLst>
              <a:ext uri="{FF2B5EF4-FFF2-40B4-BE49-F238E27FC236}">
                <a16:creationId xmlns:a16="http://schemas.microsoft.com/office/drawing/2014/main" id="{F7F61393-EF3C-C443-DE9A-5E45F6FD33AF}"/>
              </a:ext>
            </a:extLst>
          </p:cNvPr>
          <p:cNvPicPr>
            <a:picLocks noChangeAspect="1"/>
          </p:cNvPicPr>
          <p:nvPr/>
        </p:nvPicPr>
        <p:blipFill rotWithShape="1">
          <a:blip r:embed="rId2">
            <a:alphaModFix/>
          </a:blip>
          <a:srcRect/>
          <a:stretch/>
        </p:blipFill>
        <p:spPr>
          <a:xfrm>
            <a:off x="-1" y="10"/>
            <a:ext cx="12192001" cy="6857990"/>
          </a:xfrm>
          <a:prstGeom prst="rect">
            <a:avLst/>
          </a:prstGeom>
        </p:spPr>
      </p:pic>
    </p:spTree>
    <p:extLst>
      <p:ext uri="{BB962C8B-B14F-4D97-AF65-F5344CB8AC3E}">
        <p14:creationId xmlns:p14="http://schemas.microsoft.com/office/powerpoint/2010/main" val="889722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CF873-5711-CBE7-F997-C557C438A06D}"/>
              </a:ext>
            </a:extLst>
          </p:cNvPr>
          <p:cNvSpPr>
            <a:spLocks noGrp="1"/>
          </p:cNvSpPr>
          <p:nvPr>
            <p:ph type="title"/>
          </p:nvPr>
        </p:nvSpPr>
        <p:spPr>
          <a:xfrm>
            <a:off x="184573" y="186384"/>
            <a:ext cx="10659110" cy="1325563"/>
          </a:xfrm>
        </p:spPr>
        <p:txBody>
          <a:bodyPr/>
          <a:lstStyle/>
          <a:p>
            <a:r>
              <a:rPr lang="en-US" dirty="0">
                <a:solidFill>
                  <a:srgbClr val="FF0000"/>
                </a:solidFill>
              </a:rPr>
              <a:t>CAR OLD DESIGNS</a:t>
            </a:r>
          </a:p>
        </p:txBody>
      </p:sp>
      <p:pic>
        <p:nvPicPr>
          <p:cNvPr id="4" name="Content Placeholder 3">
            <a:extLst>
              <a:ext uri="{FF2B5EF4-FFF2-40B4-BE49-F238E27FC236}">
                <a16:creationId xmlns:a16="http://schemas.microsoft.com/office/drawing/2014/main" id="{13BAE12D-6875-8111-6674-1297C3F4E38F}"/>
              </a:ext>
            </a:extLst>
          </p:cNvPr>
          <p:cNvPicPr>
            <a:picLocks noGrp="1" noChangeAspect="1"/>
          </p:cNvPicPr>
          <p:nvPr>
            <p:ph idx="1"/>
          </p:nvPr>
        </p:nvPicPr>
        <p:blipFill>
          <a:blip r:embed="rId2"/>
          <a:stretch>
            <a:fillRect/>
          </a:stretch>
        </p:blipFill>
        <p:spPr>
          <a:xfrm>
            <a:off x="340054" y="1512705"/>
            <a:ext cx="11505258" cy="4948954"/>
          </a:xfrm>
        </p:spPr>
      </p:pic>
    </p:spTree>
    <p:extLst>
      <p:ext uri="{BB962C8B-B14F-4D97-AF65-F5344CB8AC3E}">
        <p14:creationId xmlns:p14="http://schemas.microsoft.com/office/powerpoint/2010/main" val="3652475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E8423-F3E2-D96D-7668-101A950B96AB}"/>
              </a:ext>
            </a:extLst>
          </p:cNvPr>
          <p:cNvSpPr>
            <a:spLocks noGrp="1"/>
          </p:cNvSpPr>
          <p:nvPr>
            <p:ph type="title"/>
          </p:nvPr>
        </p:nvSpPr>
        <p:spPr>
          <a:xfrm>
            <a:off x="4508" y="224"/>
            <a:ext cx="10659110" cy="1325563"/>
          </a:xfrm>
        </p:spPr>
        <p:txBody>
          <a:bodyPr/>
          <a:lstStyle/>
          <a:p>
            <a:r>
              <a:rPr lang="en-US" dirty="0">
                <a:solidFill>
                  <a:srgbClr val="FF0000"/>
                </a:solidFill>
                <a:ea typeface="+mj-lt"/>
                <a:cs typeface="+mj-lt"/>
              </a:rPr>
              <a:t>2- POWERTRAIN DESIGN</a:t>
            </a:r>
            <a:endParaRPr lang="en-US">
              <a:solidFill>
                <a:srgbClr val="FF0000"/>
              </a:solidFill>
            </a:endParaRPr>
          </a:p>
        </p:txBody>
      </p:sp>
      <p:sp>
        <p:nvSpPr>
          <p:cNvPr id="3" name="Content Placeholder 2">
            <a:extLst>
              <a:ext uri="{FF2B5EF4-FFF2-40B4-BE49-F238E27FC236}">
                <a16:creationId xmlns:a16="http://schemas.microsoft.com/office/drawing/2014/main" id="{1E1366B0-0989-4117-1887-F8C51826AE97}"/>
              </a:ext>
            </a:extLst>
          </p:cNvPr>
          <p:cNvSpPr>
            <a:spLocks noGrp="1"/>
          </p:cNvSpPr>
          <p:nvPr>
            <p:ph idx="1"/>
          </p:nvPr>
        </p:nvSpPr>
        <p:spPr>
          <a:xfrm>
            <a:off x="659184" y="1600244"/>
            <a:ext cx="10863025" cy="4351338"/>
          </a:xfrm>
        </p:spPr>
        <p:txBody>
          <a:bodyPr vert="horz" lIns="91440" tIns="45720" rIns="91440" bIns="45720" rtlCol="0" anchor="t">
            <a:normAutofit/>
          </a:bodyPr>
          <a:lstStyle/>
          <a:p>
            <a:pPr marL="0" indent="0" algn="just">
              <a:buNone/>
            </a:pPr>
            <a:r>
              <a:rPr lang="en-US" sz="2800" b="1" dirty="0">
                <a:cs typeface="Calibri"/>
              </a:rPr>
              <a:t>Rear Wheel Drive,</a:t>
            </a:r>
            <a:r>
              <a:rPr lang="en-US" sz="2800" dirty="0">
                <a:cs typeface="Calibri"/>
              </a:rPr>
              <a:t> </a:t>
            </a:r>
            <a:r>
              <a:rPr lang="en-US" sz="2800" dirty="0">
                <a:ea typeface="+mn-lt"/>
                <a:cs typeface="+mn-lt"/>
              </a:rPr>
              <a:t>is a drivetrain layout in motor vehicles where the engine power is delivered to the rear wheels, propelling the car forward.</a:t>
            </a:r>
            <a:endParaRPr lang="en-US"/>
          </a:p>
          <a:p>
            <a:pPr marL="0" indent="0">
              <a:buNone/>
            </a:pPr>
            <a:endParaRPr lang="en-US" sz="2600" dirty="0">
              <a:cs typeface="Calibri"/>
            </a:endParaRPr>
          </a:p>
          <a:p>
            <a:pPr marL="0" indent="0">
              <a:buNone/>
            </a:pPr>
            <a:r>
              <a:rPr lang="en-US" sz="2600" b="1" u="sng" dirty="0">
                <a:ea typeface="+mn-lt"/>
                <a:cs typeface="+mn-lt"/>
              </a:rPr>
              <a:t>WHY WAS THIS CHOSEN ?</a:t>
            </a:r>
          </a:p>
          <a:p>
            <a:pPr lvl="1">
              <a:buFont typeface="Wingdings" panose="020B0604020202020204" pitchFamily="34" charset="0"/>
              <a:buChar char="Ø"/>
            </a:pPr>
            <a:r>
              <a:rPr lang="en-US" sz="2800" dirty="0">
                <a:ea typeface="+mn-lt"/>
                <a:cs typeface="+mn-lt"/>
              </a:rPr>
              <a:t>Simpler and more robust design</a:t>
            </a:r>
          </a:p>
          <a:p>
            <a:pPr lvl="1">
              <a:buFont typeface="Wingdings" panose="020B0604020202020204" pitchFamily="34" charset="0"/>
              <a:buChar char="Ø"/>
            </a:pPr>
            <a:r>
              <a:rPr lang="en-US" sz="2800" dirty="0">
                <a:ea typeface="+mn-lt"/>
                <a:cs typeface="+mn-lt"/>
              </a:rPr>
              <a:t>Requires less servicing</a:t>
            </a:r>
            <a:endParaRPr lang="en-US" sz="2800" dirty="0">
              <a:cs typeface="Calibri"/>
            </a:endParaRPr>
          </a:p>
          <a:p>
            <a:pPr lvl="1">
              <a:buFont typeface="Wingdings" panose="020B0604020202020204" pitchFamily="34" charset="0"/>
              <a:buChar char="Ø"/>
            </a:pPr>
            <a:r>
              <a:rPr lang="en-US" sz="2800" dirty="0">
                <a:ea typeface="+mn-lt"/>
                <a:cs typeface="+mn-lt"/>
              </a:rPr>
              <a:t>Easier to fix when repairs are needed </a:t>
            </a:r>
            <a:endParaRPr lang="en-US" sz="2800" dirty="0">
              <a:cs typeface="Calibri"/>
            </a:endParaRPr>
          </a:p>
          <a:p>
            <a:pPr marL="0" indent="0">
              <a:buNone/>
            </a:pPr>
            <a:endParaRPr lang="en-US" sz="2800" dirty="0">
              <a:cs typeface="Calibri"/>
            </a:endParaRPr>
          </a:p>
        </p:txBody>
      </p:sp>
    </p:spTree>
    <p:extLst>
      <p:ext uri="{BB962C8B-B14F-4D97-AF65-F5344CB8AC3E}">
        <p14:creationId xmlns:p14="http://schemas.microsoft.com/office/powerpoint/2010/main" val="2112535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6BF1D-0773-C4C8-78EC-3EFF5D9D1DC2}"/>
              </a:ext>
            </a:extLst>
          </p:cNvPr>
          <p:cNvSpPr>
            <a:spLocks noGrp="1"/>
          </p:cNvSpPr>
          <p:nvPr>
            <p:ph type="title"/>
          </p:nvPr>
        </p:nvSpPr>
        <p:spPr>
          <a:xfrm>
            <a:off x="111832" y="107547"/>
            <a:ext cx="10659110" cy="1325563"/>
          </a:xfrm>
        </p:spPr>
        <p:txBody>
          <a:bodyPr/>
          <a:lstStyle/>
          <a:p>
            <a:r>
              <a:rPr lang="en-US" dirty="0">
                <a:solidFill>
                  <a:srgbClr val="FF0000"/>
                </a:solidFill>
              </a:rPr>
              <a:t>Our Team</a:t>
            </a:r>
          </a:p>
        </p:txBody>
      </p:sp>
      <p:graphicFrame>
        <p:nvGraphicFramePr>
          <p:cNvPr id="5" name="Content Placeholder 2">
            <a:extLst>
              <a:ext uri="{FF2B5EF4-FFF2-40B4-BE49-F238E27FC236}">
                <a16:creationId xmlns:a16="http://schemas.microsoft.com/office/drawing/2014/main" id="{D55EFF7F-458C-CF4D-3E40-1EFA34164E40}"/>
              </a:ext>
            </a:extLst>
          </p:cNvPr>
          <p:cNvGraphicFramePr>
            <a:graphicFrameLocks noGrp="1"/>
          </p:cNvGraphicFramePr>
          <p:nvPr>
            <p:ph idx="1"/>
            <p:extLst>
              <p:ext uri="{D42A27DB-BD31-4B8C-83A1-F6EECF244321}">
                <p14:modId xmlns:p14="http://schemas.microsoft.com/office/powerpoint/2010/main" val="330578074"/>
              </p:ext>
            </p:extLst>
          </p:nvPr>
        </p:nvGraphicFramePr>
        <p:xfrm>
          <a:off x="1761490" y="1256063"/>
          <a:ext cx="685969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2" name="TextBox 101">
            <a:extLst>
              <a:ext uri="{FF2B5EF4-FFF2-40B4-BE49-F238E27FC236}">
                <a16:creationId xmlns:a16="http://schemas.microsoft.com/office/drawing/2014/main" id="{713A3F91-4729-4287-1BCB-66B84B6A4047}"/>
              </a:ext>
            </a:extLst>
          </p:cNvPr>
          <p:cNvSpPr txBox="1"/>
          <p:nvPr/>
        </p:nvSpPr>
        <p:spPr>
          <a:xfrm>
            <a:off x="2599386" y="5819104"/>
            <a:ext cx="5683875"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FF0000"/>
                </a:solidFill>
              </a:rPr>
              <a:t>Under the supervision of</a:t>
            </a:r>
            <a:r>
              <a:rPr lang="en-US" sz="2800" dirty="0">
                <a:solidFill>
                  <a:srgbClr val="FF0000"/>
                </a:solidFill>
              </a:rPr>
              <a:t> </a:t>
            </a:r>
            <a:endParaRPr lang="en-US" sz="2800">
              <a:solidFill>
                <a:srgbClr val="FF0000"/>
              </a:solidFill>
              <a:cs typeface="Calibri"/>
            </a:endParaRPr>
          </a:p>
          <a:p>
            <a:pPr algn="ctr"/>
            <a:r>
              <a:rPr lang="en-US" sz="2800" i="1" dirty="0"/>
              <a:t>Dr. Ahmed Abdelaziz Mohamed</a:t>
            </a:r>
            <a:r>
              <a:rPr lang="en-US" sz="2800" dirty="0"/>
              <a:t> </a:t>
            </a:r>
            <a:endParaRPr lang="en-US" sz="2800" dirty="0">
              <a:cs typeface="Calibri"/>
            </a:endParaRPr>
          </a:p>
          <a:p>
            <a:pPr algn="ctr"/>
            <a:endParaRPr lang="en-US">
              <a:cs typeface="Calibri"/>
            </a:endParaRPr>
          </a:p>
        </p:txBody>
      </p:sp>
    </p:spTree>
    <p:extLst>
      <p:ext uri="{BB962C8B-B14F-4D97-AF65-F5344CB8AC3E}">
        <p14:creationId xmlns:p14="http://schemas.microsoft.com/office/powerpoint/2010/main" val="345524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0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C4E4E-C62C-2A18-D5D0-82F9A3CCF301}"/>
              </a:ext>
            </a:extLst>
          </p:cNvPr>
          <p:cNvSpPr>
            <a:spLocks noGrp="1"/>
          </p:cNvSpPr>
          <p:nvPr>
            <p:ph type="title"/>
          </p:nvPr>
        </p:nvSpPr>
        <p:spPr>
          <a:xfrm>
            <a:off x="111832" y="86083"/>
            <a:ext cx="10659110" cy="1325563"/>
          </a:xfrm>
        </p:spPr>
        <p:txBody>
          <a:bodyPr/>
          <a:lstStyle/>
          <a:p>
            <a:r>
              <a:rPr lang="en-US" dirty="0">
                <a:solidFill>
                  <a:srgbClr val="FF0000"/>
                </a:solidFill>
                <a:ea typeface="+mj-lt"/>
                <a:cs typeface="+mj-lt"/>
              </a:rPr>
              <a:t>POWERTRAIN PARTS</a:t>
            </a:r>
            <a:endParaRPr lang="en-US">
              <a:solidFill>
                <a:srgbClr val="FF0000"/>
              </a:solidFill>
            </a:endParaRPr>
          </a:p>
        </p:txBody>
      </p:sp>
      <p:sp>
        <p:nvSpPr>
          <p:cNvPr id="3" name="Content Placeholder 2">
            <a:extLst>
              <a:ext uri="{FF2B5EF4-FFF2-40B4-BE49-F238E27FC236}">
                <a16:creationId xmlns:a16="http://schemas.microsoft.com/office/drawing/2014/main" id="{F84EDA7D-9933-72BD-75DD-E6C9321C3D88}"/>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Ø"/>
            </a:pPr>
            <a:r>
              <a:rPr lang="en-US" sz="3000" dirty="0">
                <a:ea typeface="+mn-lt"/>
                <a:cs typeface="+mn-lt"/>
              </a:rPr>
              <a:t>Wheels </a:t>
            </a:r>
          </a:p>
          <a:p>
            <a:pPr>
              <a:buFont typeface="Wingdings" panose="020B0604020202020204" pitchFamily="34" charset="0"/>
              <a:buChar char="Ø"/>
            </a:pPr>
            <a:r>
              <a:rPr lang="en-US" sz="3000" dirty="0">
                <a:ea typeface="+mn-lt"/>
                <a:cs typeface="+mn-lt"/>
              </a:rPr>
              <a:t>Coupling </a:t>
            </a:r>
          </a:p>
          <a:p>
            <a:pPr>
              <a:buFont typeface="Wingdings" panose="020B0604020202020204" pitchFamily="34" charset="0"/>
              <a:buChar char="Ø"/>
            </a:pPr>
            <a:r>
              <a:rPr lang="en-US" sz="3000" dirty="0">
                <a:ea typeface="+mn-lt"/>
                <a:cs typeface="+mn-lt"/>
              </a:rPr>
              <a:t>Housing </a:t>
            </a:r>
          </a:p>
          <a:p>
            <a:pPr>
              <a:buFont typeface="Wingdings" panose="020B0604020202020204" pitchFamily="34" charset="0"/>
              <a:buChar char="Ø"/>
            </a:pPr>
            <a:r>
              <a:rPr lang="en-US" sz="3000" dirty="0">
                <a:ea typeface="+mn-lt"/>
                <a:cs typeface="+mn-lt"/>
              </a:rPr>
              <a:t>Bolts &amp; Nuts </a:t>
            </a:r>
          </a:p>
          <a:p>
            <a:pPr>
              <a:buFont typeface="Wingdings" panose="020B0604020202020204" pitchFamily="34" charset="0"/>
              <a:buChar char="Ø"/>
            </a:pPr>
            <a:r>
              <a:rPr lang="en-US" sz="3000" dirty="0">
                <a:ea typeface="+mn-lt"/>
                <a:cs typeface="+mn-lt"/>
              </a:rPr>
              <a:t>Motor </a:t>
            </a:r>
            <a:endParaRPr lang="en-US" sz="3000">
              <a:cs typeface="Calibri"/>
            </a:endParaRPr>
          </a:p>
        </p:txBody>
      </p:sp>
      <p:pic>
        <p:nvPicPr>
          <p:cNvPr id="4" name="Picture 3" descr="A close-up of a mechanical device&#10;&#10;Description automatically generated">
            <a:extLst>
              <a:ext uri="{FF2B5EF4-FFF2-40B4-BE49-F238E27FC236}">
                <a16:creationId xmlns:a16="http://schemas.microsoft.com/office/drawing/2014/main" id="{EB9FEAC5-2584-2C8E-49E5-E23180352047}"/>
              </a:ext>
            </a:extLst>
          </p:cNvPr>
          <p:cNvPicPr>
            <a:picLocks noChangeAspect="1"/>
          </p:cNvPicPr>
          <p:nvPr/>
        </p:nvPicPr>
        <p:blipFill>
          <a:blip r:embed="rId2"/>
          <a:stretch>
            <a:fillRect/>
          </a:stretch>
        </p:blipFill>
        <p:spPr>
          <a:xfrm>
            <a:off x="4045240" y="2101537"/>
            <a:ext cx="6849011" cy="3803291"/>
          </a:xfrm>
          <a:prstGeom prst="rect">
            <a:avLst/>
          </a:prstGeom>
        </p:spPr>
      </p:pic>
    </p:spTree>
    <p:extLst>
      <p:ext uri="{BB962C8B-B14F-4D97-AF65-F5344CB8AC3E}">
        <p14:creationId xmlns:p14="http://schemas.microsoft.com/office/powerpoint/2010/main" val="68663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C7C30-02EC-F699-EFB5-311D8A027836}"/>
              </a:ext>
            </a:extLst>
          </p:cNvPr>
          <p:cNvSpPr>
            <a:spLocks noGrp="1"/>
          </p:cNvSpPr>
          <p:nvPr>
            <p:ph type="title"/>
          </p:nvPr>
        </p:nvSpPr>
        <p:spPr>
          <a:xfrm>
            <a:off x="133296" y="139745"/>
            <a:ext cx="10659110" cy="1325563"/>
          </a:xfrm>
        </p:spPr>
        <p:txBody>
          <a:bodyPr/>
          <a:lstStyle/>
          <a:p>
            <a:r>
              <a:rPr lang="en-US" dirty="0">
                <a:solidFill>
                  <a:srgbClr val="FF0000"/>
                </a:solidFill>
              </a:rPr>
              <a:t>POWERTRAIN ASSEMBLY</a:t>
            </a:r>
            <a:r>
              <a:rPr lang="en-US" dirty="0"/>
              <a:t> </a:t>
            </a:r>
          </a:p>
        </p:txBody>
      </p:sp>
      <p:pic>
        <p:nvPicPr>
          <p:cNvPr id="4" name="Content Placeholder 3">
            <a:extLst>
              <a:ext uri="{FF2B5EF4-FFF2-40B4-BE49-F238E27FC236}">
                <a16:creationId xmlns:a16="http://schemas.microsoft.com/office/drawing/2014/main" id="{2DFC4A45-0681-ACF2-972B-DA88C9734565}"/>
              </a:ext>
            </a:extLst>
          </p:cNvPr>
          <p:cNvPicPr>
            <a:picLocks noGrp="1" noChangeAspect="1"/>
          </p:cNvPicPr>
          <p:nvPr>
            <p:ph idx="1"/>
          </p:nvPr>
        </p:nvPicPr>
        <p:blipFill>
          <a:blip r:embed="rId2"/>
          <a:stretch>
            <a:fillRect/>
          </a:stretch>
        </p:blipFill>
        <p:spPr>
          <a:xfrm>
            <a:off x="1159027" y="2091598"/>
            <a:ext cx="9874071" cy="3615474"/>
          </a:xfrm>
        </p:spPr>
      </p:pic>
    </p:spTree>
    <p:extLst>
      <p:ext uri="{BB962C8B-B14F-4D97-AF65-F5344CB8AC3E}">
        <p14:creationId xmlns:p14="http://schemas.microsoft.com/office/powerpoint/2010/main" val="532227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D5B9D-7FB5-0049-2CBA-686901B3E601}"/>
              </a:ext>
            </a:extLst>
          </p:cNvPr>
          <p:cNvSpPr>
            <a:spLocks noGrp="1"/>
          </p:cNvSpPr>
          <p:nvPr>
            <p:ph type="title"/>
          </p:nvPr>
        </p:nvSpPr>
        <p:spPr>
          <a:xfrm>
            <a:off x="219155" y="193407"/>
            <a:ext cx="11054221" cy="1325563"/>
          </a:xfrm>
        </p:spPr>
        <p:txBody>
          <a:bodyPr/>
          <a:lstStyle/>
          <a:p>
            <a:r>
              <a:rPr lang="en-US" dirty="0">
                <a:solidFill>
                  <a:srgbClr val="FF0000"/>
                </a:solidFill>
                <a:ea typeface="+mj-lt"/>
                <a:cs typeface="+mj-lt"/>
              </a:rPr>
              <a:t>POWERTRAIN DESIGN VERSIONS</a:t>
            </a:r>
            <a:endParaRPr lang="en-US" dirty="0"/>
          </a:p>
        </p:txBody>
      </p:sp>
      <p:pic>
        <p:nvPicPr>
          <p:cNvPr id="4" name="Picture 3">
            <a:extLst>
              <a:ext uri="{FF2B5EF4-FFF2-40B4-BE49-F238E27FC236}">
                <a16:creationId xmlns:a16="http://schemas.microsoft.com/office/drawing/2014/main" id="{3FE73097-0D53-48F9-6F28-C7387863193B}"/>
              </a:ext>
            </a:extLst>
          </p:cNvPr>
          <p:cNvPicPr>
            <a:picLocks noChangeAspect="1"/>
          </p:cNvPicPr>
          <p:nvPr/>
        </p:nvPicPr>
        <p:blipFill>
          <a:blip r:embed="rId2"/>
          <a:stretch>
            <a:fillRect/>
          </a:stretch>
        </p:blipFill>
        <p:spPr>
          <a:xfrm>
            <a:off x="222095" y="2034930"/>
            <a:ext cx="11683416" cy="4548253"/>
          </a:xfrm>
          <a:prstGeom prst="rect">
            <a:avLst/>
          </a:prstGeom>
        </p:spPr>
      </p:pic>
    </p:spTree>
    <p:extLst>
      <p:ext uri="{BB962C8B-B14F-4D97-AF65-F5344CB8AC3E}">
        <p14:creationId xmlns:p14="http://schemas.microsoft.com/office/powerpoint/2010/main" val="4020532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92873-A522-5E99-2484-B67A900E0323}"/>
              </a:ext>
            </a:extLst>
          </p:cNvPr>
          <p:cNvSpPr>
            <a:spLocks noGrp="1"/>
          </p:cNvSpPr>
          <p:nvPr>
            <p:ph type="title"/>
          </p:nvPr>
        </p:nvSpPr>
        <p:spPr>
          <a:xfrm>
            <a:off x="186959" y="171942"/>
            <a:ext cx="10659110" cy="1325563"/>
          </a:xfrm>
        </p:spPr>
        <p:txBody>
          <a:bodyPr/>
          <a:lstStyle/>
          <a:p>
            <a:r>
              <a:rPr lang="en-US" dirty="0">
                <a:solidFill>
                  <a:srgbClr val="FF0000"/>
                </a:solidFill>
                <a:ea typeface="+mj-lt"/>
                <a:cs typeface="+mj-lt"/>
              </a:rPr>
              <a:t>3- STEERING SYSTEM DESIGN</a:t>
            </a:r>
            <a:endParaRPr lang="en-US" dirty="0">
              <a:solidFill>
                <a:srgbClr val="FF0000"/>
              </a:solidFill>
            </a:endParaRPr>
          </a:p>
        </p:txBody>
      </p:sp>
      <p:sp>
        <p:nvSpPr>
          <p:cNvPr id="3" name="Content Placeholder 2">
            <a:extLst>
              <a:ext uri="{FF2B5EF4-FFF2-40B4-BE49-F238E27FC236}">
                <a16:creationId xmlns:a16="http://schemas.microsoft.com/office/drawing/2014/main" id="{8B55BA84-96B8-D235-EEEE-381AD05DDE41}"/>
              </a:ext>
            </a:extLst>
          </p:cNvPr>
          <p:cNvSpPr>
            <a:spLocks noGrp="1"/>
          </p:cNvSpPr>
          <p:nvPr>
            <p:ph idx="1"/>
          </p:nvPr>
        </p:nvSpPr>
        <p:spPr>
          <a:xfrm>
            <a:off x="766508" y="2040273"/>
            <a:ext cx="10659110" cy="3245901"/>
          </a:xfrm>
        </p:spPr>
        <p:txBody>
          <a:bodyPr vert="horz" lIns="91440" tIns="45720" rIns="91440" bIns="45720" rtlCol="0" anchor="t">
            <a:noAutofit/>
          </a:bodyPr>
          <a:lstStyle/>
          <a:p>
            <a:pPr marL="0" indent="0" algn="just">
              <a:buNone/>
            </a:pPr>
            <a:r>
              <a:rPr lang="en-US" sz="2800" dirty="0">
                <a:ea typeface="+mn-lt"/>
                <a:cs typeface="+mn-lt"/>
              </a:rPr>
              <a:t>While the steering wheel appears simple, it uses scientific principles to achieve smooth handling.  A key concept is </a:t>
            </a:r>
            <a:r>
              <a:rPr lang="en-US" sz="2800" b="1" i="1" dirty="0">
                <a:ea typeface="+mn-lt"/>
                <a:cs typeface="+mn-lt"/>
              </a:rPr>
              <a:t>Ackermann steering</a:t>
            </a:r>
            <a:r>
              <a:rPr lang="en-US" sz="2800" i="1" dirty="0">
                <a:ea typeface="+mn-lt"/>
                <a:cs typeface="+mn-lt"/>
              </a:rPr>
              <a:t>,</a:t>
            </a:r>
            <a:r>
              <a:rPr lang="en-US" sz="2800" dirty="0">
                <a:ea typeface="+mn-lt"/>
                <a:cs typeface="+mn-lt"/>
              </a:rPr>
              <a:t> which accounts for the different angles needed by the inner and outer wheels during turns. This principle ensures precise cornering and is a fundamental part of modern vehicle design.  Over time, steering systems have evolved from mechanical to electronic and hydraulic, but the core principle of Ackermann steering remains essential for optimal car handling.</a:t>
            </a:r>
            <a:endParaRPr lang="en-US" sz="2800">
              <a:cs typeface="Calibri"/>
            </a:endParaRPr>
          </a:p>
        </p:txBody>
      </p:sp>
    </p:spTree>
    <p:extLst>
      <p:ext uri="{BB962C8B-B14F-4D97-AF65-F5344CB8AC3E}">
        <p14:creationId xmlns:p14="http://schemas.microsoft.com/office/powerpoint/2010/main" val="2526403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Diagram of a wheel with wheels and a center of rotation&#10;&#10;Description automatically generated">
            <a:extLst>
              <a:ext uri="{FF2B5EF4-FFF2-40B4-BE49-F238E27FC236}">
                <a16:creationId xmlns:a16="http://schemas.microsoft.com/office/drawing/2014/main" id="{38D72C66-49DC-9889-D00B-2B2306B23369}"/>
              </a:ext>
            </a:extLst>
          </p:cNvPr>
          <p:cNvPicPr>
            <a:picLocks noChangeAspect="1"/>
          </p:cNvPicPr>
          <p:nvPr/>
        </p:nvPicPr>
        <p:blipFill rotWithShape="1">
          <a:blip r:embed="rId2">
            <a:alphaModFix/>
          </a:blip>
          <a:srcRect/>
          <a:stretch/>
        </p:blipFill>
        <p:spPr>
          <a:xfrm>
            <a:off x="-1" y="10"/>
            <a:ext cx="12192001" cy="6857990"/>
          </a:xfrm>
          <a:prstGeom prst="rect">
            <a:avLst/>
          </a:prstGeom>
        </p:spPr>
      </p:pic>
    </p:spTree>
    <p:extLst>
      <p:ext uri="{BB962C8B-B14F-4D97-AF65-F5344CB8AC3E}">
        <p14:creationId xmlns:p14="http://schemas.microsoft.com/office/powerpoint/2010/main" val="3204931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close-up of a machine&#10;&#10;Description automatically generated">
            <a:extLst>
              <a:ext uri="{FF2B5EF4-FFF2-40B4-BE49-F238E27FC236}">
                <a16:creationId xmlns:a16="http://schemas.microsoft.com/office/drawing/2014/main" id="{2F4F96EA-C9F3-6C80-4E11-85CBCB12693B}"/>
              </a:ext>
            </a:extLst>
          </p:cNvPr>
          <p:cNvPicPr>
            <a:picLocks noChangeAspect="1"/>
          </p:cNvPicPr>
          <p:nvPr/>
        </p:nvPicPr>
        <p:blipFill rotWithShape="1">
          <a:blip r:embed="rId2">
            <a:alphaModFix/>
          </a:blip>
          <a:srcRect r="6666"/>
          <a:stretch/>
        </p:blipFill>
        <p:spPr>
          <a:xfrm>
            <a:off x="-1" y="10"/>
            <a:ext cx="12192001" cy="6857990"/>
          </a:xfrm>
          <a:prstGeom prst="rect">
            <a:avLst/>
          </a:prstGeom>
        </p:spPr>
      </p:pic>
    </p:spTree>
    <p:extLst>
      <p:ext uri="{BB962C8B-B14F-4D97-AF65-F5344CB8AC3E}">
        <p14:creationId xmlns:p14="http://schemas.microsoft.com/office/powerpoint/2010/main" val="1854445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56E34-5F97-73C7-C8CC-35B9D064524D}"/>
              </a:ext>
            </a:extLst>
          </p:cNvPr>
          <p:cNvSpPr>
            <a:spLocks noGrp="1"/>
          </p:cNvSpPr>
          <p:nvPr>
            <p:ph type="title"/>
          </p:nvPr>
        </p:nvSpPr>
        <p:spPr>
          <a:xfrm>
            <a:off x="144029" y="129012"/>
            <a:ext cx="10659110" cy="1325563"/>
          </a:xfrm>
        </p:spPr>
        <p:txBody>
          <a:bodyPr/>
          <a:lstStyle/>
          <a:p>
            <a:r>
              <a:rPr lang="en-US" dirty="0">
                <a:solidFill>
                  <a:srgbClr val="FF0000"/>
                </a:solidFill>
                <a:ea typeface="+mj-lt"/>
                <a:cs typeface="+mj-lt"/>
              </a:rPr>
              <a:t>HOW TO MAKE IT ?</a:t>
            </a:r>
            <a:r>
              <a:rPr lang="en-US" dirty="0">
                <a:ea typeface="+mj-lt"/>
                <a:cs typeface="+mj-lt"/>
              </a:rPr>
              <a:t> </a:t>
            </a:r>
            <a:endParaRPr lang="en-US" dirty="0"/>
          </a:p>
        </p:txBody>
      </p:sp>
      <p:pic>
        <p:nvPicPr>
          <p:cNvPr id="4" name="Picture 3" descr="A diagram of a car&#10;&#10;Description automatically generated">
            <a:extLst>
              <a:ext uri="{FF2B5EF4-FFF2-40B4-BE49-F238E27FC236}">
                <a16:creationId xmlns:a16="http://schemas.microsoft.com/office/drawing/2014/main" id="{DF305435-61E1-B6A6-D155-EA69D164BE53}"/>
              </a:ext>
            </a:extLst>
          </p:cNvPr>
          <p:cNvPicPr>
            <a:picLocks noChangeAspect="1"/>
          </p:cNvPicPr>
          <p:nvPr/>
        </p:nvPicPr>
        <p:blipFill>
          <a:blip r:embed="rId2"/>
          <a:stretch>
            <a:fillRect/>
          </a:stretch>
        </p:blipFill>
        <p:spPr>
          <a:xfrm>
            <a:off x="1096876" y="1260565"/>
            <a:ext cx="9476838" cy="5468423"/>
          </a:xfrm>
          <a:prstGeom prst="rect">
            <a:avLst/>
          </a:prstGeom>
        </p:spPr>
      </p:pic>
      <p:pic>
        <p:nvPicPr>
          <p:cNvPr id="7" name="Picture 6">
            <a:extLst>
              <a:ext uri="{FF2B5EF4-FFF2-40B4-BE49-F238E27FC236}">
                <a16:creationId xmlns:a16="http://schemas.microsoft.com/office/drawing/2014/main" id="{74BE32D1-37FE-9758-7395-9DC4D1395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900" y="1260565"/>
            <a:ext cx="5277814" cy="5468423"/>
          </a:xfrm>
          <a:prstGeom prst="rect">
            <a:avLst/>
          </a:prstGeom>
        </p:spPr>
      </p:pic>
    </p:spTree>
    <p:extLst>
      <p:ext uri="{BB962C8B-B14F-4D97-AF65-F5344CB8AC3E}">
        <p14:creationId xmlns:p14="http://schemas.microsoft.com/office/powerpoint/2010/main" val="2155284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lose-up of a wood object&#10;&#10;Description automatically generated">
            <a:extLst>
              <a:ext uri="{FF2B5EF4-FFF2-40B4-BE49-F238E27FC236}">
                <a16:creationId xmlns:a16="http://schemas.microsoft.com/office/drawing/2014/main" id="{B1548CE0-1E5B-81B7-9AE5-6A5E2EA9ABCC}"/>
              </a:ext>
            </a:extLst>
          </p:cNvPr>
          <p:cNvPicPr>
            <a:picLocks noChangeAspect="1"/>
          </p:cNvPicPr>
          <p:nvPr/>
        </p:nvPicPr>
        <p:blipFill rotWithShape="1">
          <a:blip r:embed="rId2">
            <a:alphaModFix/>
          </a:blip>
          <a:srcRect/>
          <a:stretch/>
        </p:blipFill>
        <p:spPr>
          <a:xfrm>
            <a:off x="-1" y="10"/>
            <a:ext cx="12192001" cy="6857990"/>
          </a:xfrm>
          <a:prstGeom prst="rect">
            <a:avLst/>
          </a:prstGeom>
        </p:spPr>
      </p:pic>
    </p:spTree>
    <p:extLst>
      <p:ext uri="{BB962C8B-B14F-4D97-AF65-F5344CB8AC3E}">
        <p14:creationId xmlns:p14="http://schemas.microsoft.com/office/powerpoint/2010/main" val="2052536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collage of parts of a toy&#10;&#10;Description automatically generated">
            <a:extLst>
              <a:ext uri="{FF2B5EF4-FFF2-40B4-BE49-F238E27FC236}">
                <a16:creationId xmlns:a16="http://schemas.microsoft.com/office/drawing/2014/main" id="{3384EF85-5C0E-9F3F-7941-6F6AC1650478}"/>
              </a:ext>
            </a:extLst>
          </p:cNvPr>
          <p:cNvPicPr>
            <a:picLocks noChangeAspect="1"/>
          </p:cNvPicPr>
          <p:nvPr/>
        </p:nvPicPr>
        <p:blipFill rotWithShape="1">
          <a:blip r:embed="rId2">
            <a:alphaModFix/>
          </a:blip>
          <a:srcRect b="443"/>
          <a:stretch/>
        </p:blipFill>
        <p:spPr>
          <a:xfrm>
            <a:off x="-1" y="10"/>
            <a:ext cx="12192001" cy="6857990"/>
          </a:xfrm>
          <a:prstGeom prst="rect">
            <a:avLst/>
          </a:prstGeom>
        </p:spPr>
      </p:pic>
    </p:spTree>
    <p:extLst>
      <p:ext uri="{BB962C8B-B14F-4D97-AF65-F5344CB8AC3E}">
        <p14:creationId xmlns:p14="http://schemas.microsoft.com/office/powerpoint/2010/main" val="1223084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diagram of a car with wheels&#10;&#10;Description automatically generated">
            <a:extLst>
              <a:ext uri="{FF2B5EF4-FFF2-40B4-BE49-F238E27FC236}">
                <a16:creationId xmlns:a16="http://schemas.microsoft.com/office/drawing/2014/main" id="{261072E5-6C32-48D5-3168-0C240DEC67D3}"/>
              </a:ext>
            </a:extLst>
          </p:cNvPr>
          <p:cNvPicPr>
            <a:picLocks noChangeAspect="1"/>
          </p:cNvPicPr>
          <p:nvPr/>
        </p:nvPicPr>
        <p:blipFill rotWithShape="1">
          <a:blip r:embed="rId2">
            <a:alphaModFix/>
          </a:blip>
          <a:srcRect l="889" r="-1" b="-1"/>
          <a:stretch/>
        </p:blipFill>
        <p:spPr>
          <a:xfrm>
            <a:off x="-1" y="10"/>
            <a:ext cx="12192001" cy="6857990"/>
          </a:xfrm>
          <a:prstGeom prst="rect">
            <a:avLst/>
          </a:prstGeom>
        </p:spPr>
      </p:pic>
    </p:spTree>
    <p:extLst>
      <p:ext uri="{BB962C8B-B14F-4D97-AF65-F5344CB8AC3E}">
        <p14:creationId xmlns:p14="http://schemas.microsoft.com/office/powerpoint/2010/main" val="3103673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18FAD-3E39-5AC9-3850-518C2D5D1DED}"/>
              </a:ext>
            </a:extLst>
          </p:cNvPr>
          <p:cNvSpPr>
            <a:spLocks noGrp="1"/>
          </p:cNvSpPr>
          <p:nvPr>
            <p:ph type="title"/>
          </p:nvPr>
        </p:nvSpPr>
        <p:spPr>
          <a:xfrm>
            <a:off x="122564" y="96815"/>
            <a:ext cx="3683054" cy="1347027"/>
          </a:xfrm>
        </p:spPr>
        <p:txBody>
          <a:bodyPr/>
          <a:lstStyle/>
          <a:p>
            <a:r>
              <a:rPr lang="en-US" dirty="0">
                <a:solidFill>
                  <a:srgbClr val="FF0000"/>
                </a:solidFill>
                <a:ea typeface="+mj-lt"/>
                <a:cs typeface="+mj-lt"/>
              </a:rPr>
              <a:t>Content</a:t>
            </a:r>
            <a:endParaRPr lang="en-US">
              <a:solidFill>
                <a:srgbClr val="FF0000"/>
              </a:solidFill>
            </a:endParaRPr>
          </a:p>
        </p:txBody>
      </p:sp>
      <p:graphicFrame>
        <p:nvGraphicFramePr>
          <p:cNvPr id="6" name="Content Placeholder 2">
            <a:extLst>
              <a:ext uri="{FF2B5EF4-FFF2-40B4-BE49-F238E27FC236}">
                <a16:creationId xmlns:a16="http://schemas.microsoft.com/office/drawing/2014/main" id="{DA999A9A-5653-8D44-C6F6-E8CFAEFEF837}"/>
              </a:ext>
            </a:extLst>
          </p:cNvPr>
          <p:cNvGraphicFramePr>
            <a:graphicFrameLocks noGrp="1"/>
          </p:cNvGraphicFramePr>
          <p:nvPr>
            <p:ph idx="1"/>
          </p:nvPr>
        </p:nvGraphicFramePr>
        <p:xfrm>
          <a:off x="777240" y="1825625"/>
          <a:ext cx="1065911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030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58E1-9566-34C6-9663-EA62981A58FF}"/>
              </a:ext>
            </a:extLst>
          </p:cNvPr>
          <p:cNvSpPr>
            <a:spLocks noGrp="1"/>
          </p:cNvSpPr>
          <p:nvPr>
            <p:ph type="title"/>
          </p:nvPr>
        </p:nvSpPr>
        <p:spPr>
          <a:xfrm>
            <a:off x="165494" y="150477"/>
            <a:ext cx="10659110" cy="1325563"/>
          </a:xfrm>
        </p:spPr>
        <p:txBody>
          <a:bodyPr/>
          <a:lstStyle/>
          <a:p>
            <a:r>
              <a:rPr lang="en-US" dirty="0">
                <a:solidFill>
                  <a:srgbClr val="FF0000"/>
                </a:solidFill>
                <a:ea typeface="+mj-lt"/>
                <a:cs typeface="+mj-lt"/>
              </a:rPr>
              <a:t>HOW TO FIX IT ?</a:t>
            </a:r>
            <a:endParaRPr lang="en-US">
              <a:solidFill>
                <a:srgbClr val="FF0000"/>
              </a:solidFill>
            </a:endParaRPr>
          </a:p>
        </p:txBody>
      </p:sp>
      <p:pic>
        <p:nvPicPr>
          <p:cNvPr id="4" name="Picture 3" descr="A close-up of a mechanical device&#10;&#10;Description automatically generated">
            <a:extLst>
              <a:ext uri="{FF2B5EF4-FFF2-40B4-BE49-F238E27FC236}">
                <a16:creationId xmlns:a16="http://schemas.microsoft.com/office/drawing/2014/main" id="{B258B9E1-EC87-D0CA-F2F6-1AC866EBF83A}"/>
              </a:ext>
            </a:extLst>
          </p:cNvPr>
          <p:cNvPicPr>
            <a:picLocks noChangeAspect="1"/>
          </p:cNvPicPr>
          <p:nvPr/>
        </p:nvPicPr>
        <p:blipFill>
          <a:blip r:embed="rId2"/>
          <a:stretch>
            <a:fillRect/>
          </a:stretch>
        </p:blipFill>
        <p:spPr>
          <a:xfrm>
            <a:off x="1470943" y="1479192"/>
            <a:ext cx="9818933" cy="5198236"/>
          </a:xfrm>
          <a:prstGeom prst="rect">
            <a:avLst/>
          </a:prstGeom>
        </p:spPr>
      </p:pic>
    </p:spTree>
    <p:extLst>
      <p:ext uri="{BB962C8B-B14F-4D97-AF65-F5344CB8AC3E}">
        <p14:creationId xmlns:p14="http://schemas.microsoft.com/office/powerpoint/2010/main" val="2906756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HD wallpaper: capacitor, components, electrical components, electronics ...">
            <a:extLst>
              <a:ext uri="{FF2B5EF4-FFF2-40B4-BE49-F238E27FC236}">
                <a16:creationId xmlns:a16="http://schemas.microsoft.com/office/drawing/2014/main" id="{99B59942-2F35-2C2A-2337-F2DA036CB15D}"/>
              </a:ext>
            </a:extLst>
          </p:cNvPr>
          <p:cNvPicPr>
            <a:picLocks noChangeAspect="1"/>
          </p:cNvPicPr>
          <p:nvPr/>
        </p:nvPicPr>
        <p:blipFill rotWithShape="1">
          <a:blip r:embed="rId2">
            <a:alphaModFix/>
          </a:blip>
          <a:srcRect t="13166" b="2564"/>
          <a:stretch/>
        </p:blipFill>
        <p:spPr>
          <a:xfrm>
            <a:off x="20" y="10"/>
            <a:ext cx="12191980" cy="6857990"/>
          </a:xfrm>
          <a:prstGeom prst="rect">
            <a:avLst/>
          </a:prstGeom>
        </p:spPr>
      </p:pic>
      <p:sp>
        <p:nvSpPr>
          <p:cNvPr id="11" name="Freeform: Shape 10">
            <a:extLst>
              <a:ext uri="{FF2B5EF4-FFF2-40B4-BE49-F238E27FC236}">
                <a16:creationId xmlns:a16="http://schemas.microsoft.com/office/drawing/2014/main" id="{36C5C053-F6BB-464B-BDD2-9D811A24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315D1CC-8D02-4016-AD7A-097E77AAE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CB84D5D-9C64-4481-B8AD-C109F7DB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1A9D26D-082A-4101-8D75-863B7B7AB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FE0BA4-FE6E-4B91-9A1B-E373720BD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0E6F154-6DA5-4544-8945-8AF8DE20A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5558ED7-8ED9-4B7F-8138-C5B8A0EC1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3E9F88F-5950-42B0-B9A3-898F9183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46CEA9-E4D5-2415-B16B-D560FEE62DAC}"/>
              </a:ext>
            </a:extLst>
          </p:cNvPr>
          <p:cNvSpPr>
            <a:spLocks noGrp="1"/>
          </p:cNvSpPr>
          <p:nvPr>
            <p:ph type="ctrTitle"/>
          </p:nvPr>
        </p:nvSpPr>
        <p:spPr>
          <a:xfrm>
            <a:off x="5659718" y="555114"/>
            <a:ext cx="6188844" cy="3628376"/>
          </a:xfrm>
        </p:spPr>
        <p:txBody>
          <a:bodyPr anchor="b">
            <a:normAutofit/>
          </a:bodyPr>
          <a:lstStyle/>
          <a:p>
            <a:pPr algn="r"/>
            <a:r>
              <a:rPr lang="en-US" sz="5500" dirty="0">
                <a:solidFill>
                  <a:srgbClr val="FFFFFF"/>
                </a:solidFill>
              </a:rPr>
              <a:t>Mechatronics System</a:t>
            </a:r>
          </a:p>
        </p:txBody>
      </p:sp>
      <p:sp>
        <p:nvSpPr>
          <p:cNvPr id="3" name="Subtitle 2">
            <a:extLst>
              <a:ext uri="{FF2B5EF4-FFF2-40B4-BE49-F238E27FC236}">
                <a16:creationId xmlns:a16="http://schemas.microsoft.com/office/drawing/2014/main" id="{9AE81614-F610-39B5-7148-F68C1B66C669}"/>
              </a:ext>
            </a:extLst>
          </p:cNvPr>
          <p:cNvSpPr>
            <a:spLocks noGrp="1"/>
          </p:cNvSpPr>
          <p:nvPr>
            <p:ph type="subTitle" idx="1"/>
          </p:nvPr>
        </p:nvSpPr>
        <p:spPr>
          <a:xfrm>
            <a:off x="5659718" y="4700737"/>
            <a:ext cx="5770281" cy="951124"/>
          </a:xfrm>
        </p:spPr>
        <p:txBody>
          <a:bodyPr anchor="t">
            <a:normAutofit/>
          </a:bodyPr>
          <a:lstStyle/>
          <a:p>
            <a:r>
              <a:rPr lang="en-US" sz="2200" dirty="0">
                <a:solidFill>
                  <a:srgbClr val="FFFFFF"/>
                </a:solidFill>
                <a:ea typeface="+mn-lt"/>
                <a:cs typeface="+mn-lt"/>
              </a:rPr>
              <a:t>In this part, the components and circuit design will be presented</a:t>
            </a:r>
            <a:endParaRPr lang="en-US" dirty="0"/>
          </a:p>
        </p:txBody>
      </p:sp>
    </p:spTree>
    <p:extLst>
      <p:ext uri="{BB962C8B-B14F-4D97-AF65-F5344CB8AC3E}">
        <p14:creationId xmlns:p14="http://schemas.microsoft.com/office/powerpoint/2010/main" val="349867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0"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31" name="Oval 30">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42" name="Freeform: Shape 41">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43" name="Freeform: Shape 42">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44" name="Oval 43">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47" name="Rectangle 46">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394837-BB0E-8B4F-A57D-7269FBD207A5}"/>
              </a:ext>
            </a:extLst>
          </p:cNvPr>
          <p:cNvSpPr>
            <a:spLocks noGrp="1"/>
          </p:cNvSpPr>
          <p:nvPr>
            <p:ph type="title"/>
          </p:nvPr>
        </p:nvSpPr>
        <p:spPr>
          <a:xfrm>
            <a:off x="770878" y="952022"/>
            <a:ext cx="2862591" cy="5157049"/>
          </a:xfrm>
        </p:spPr>
        <p:txBody>
          <a:bodyPr anchor="ctr">
            <a:normAutofit/>
          </a:bodyPr>
          <a:lstStyle/>
          <a:p>
            <a:r>
              <a:rPr lang="en-US" sz="3700"/>
              <a:t>1- Components</a:t>
            </a:r>
          </a:p>
        </p:txBody>
      </p:sp>
      <p:graphicFrame>
        <p:nvGraphicFramePr>
          <p:cNvPr id="5" name="Content Placeholder 2">
            <a:extLst>
              <a:ext uri="{FF2B5EF4-FFF2-40B4-BE49-F238E27FC236}">
                <a16:creationId xmlns:a16="http://schemas.microsoft.com/office/drawing/2014/main" id="{8623CBF7-7DBE-4D9B-536A-8846461600C7}"/>
              </a:ext>
            </a:extLst>
          </p:cNvPr>
          <p:cNvGraphicFramePr>
            <a:graphicFrameLocks noGrp="1"/>
          </p:cNvGraphicFramePr>
          <p:nvPr>
            <p:ph idx="1"/>
            <p:extLst>
              <p:ext uri="{D42A27DB-BD31-4B8C-83A1-F6EECF244321}">
                <p14:modId xmlns:p14="http://schemas.microsoft.com/office/powerpoint/2010/main" val="217410496"/>
              </p:ext>
            </p:extLst>
          </p:nvPr>
        </p:nvGraphicFramePr>
        <p:xfrm>
          <a:off x="3914189" y="613356"/>
          <a:ext cx="8180953" cy="58061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7976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6EE6C-4A5A-40CD-398F-D783127DC4D0}"/>
              </a:ext>
            </a:extLst>
          </p:cNvPr>
          <p:cNvSpPr>
            <a:spLocks noGrp="1"/>
          </p:cNvSpPr>
          <p:nvPr>
            <p:ph idx="1"/>
          </p:nvPr>
        </p:nvSpPr>
        <p:spPr>
          <a:xfrm>
            <a:off x="485611" y="169923"/>
            <a:ext cx="7422961" cy="6571483"/>
          </a:xfrm>
        </p:spPr>
        <p:txBody>
          <a:bodyPr vert="horz" lIns="91440" tIns="45720" rIns="91440" bIns="45720" rtlCol="0" anchor="t">
            <a:normAutofit/>
          </a:bodyPr>
          <a:lstStyle/>
          <a:p>
            <a:pPr>
              <a:buNone/>
            </a:pPr>
            <a:r>
              <a:rPr lang="en-US" sz="3300" dirty="0">
                <a:solidFill>
                  <a:srgbClr val="FF0000"/>
                </a:solidFill>
                <a:latin typeface="Gill Sans Nova"/>
                <a:ea typeface="+mn-lt"/>
                <a:cs typeface="+mn-lt"/>
              </a:rPr>
              <a:t>1) Blue Pill STM32F103c8 Microcontroller:</a:t>
            </a:r>
            <a:endParaRPr lang="en-US" sz="3300">
              <a:solidFill>
                <a:srgbClr val="FF0000"/>
              </a:solidFill>
              <a:latin typeface="Gill Sans Nova"/>
              <a:ea typeface="+mn-lt"/>
              <a:cs typeface="+mn-lt"/>
            </a:endParaRPr>
          </a:p>
          <a:p>
            <a:pPr lvl="1">
              <a:buFont typeface="Wingdings" panose="020B0604020202020204" pitchFamily="34" charset="0"/>
              <a:buChar char="Ø"/>
            </a:pPr>
            <a:r>
              <a:rPr lang="en-US" sz="2000" dirty="0">
                <a:solidFill>
                  <a:srgbClr val="000000"/>
                </a:solidFill>
                <a:latin typeface="Calibri"/>
                <a:cs typeface="Times New Roman"/>
              </a:rPr>
              <a:t>ARM Cortex-M3 Core, operates at a max frequency of 72 MHz</a:t>
            </a:r>
          </a:p>
          <a:p>
            <a:pPr lvl="1">
              <a:buFont typeface="Wingdings" panose="020B0604020202020204" pitchFamily="34" charset="0"/>
              <a:buChar char="Ø"/>
            </a:pPr>
            <a:r>
              <a:rPr lang="en-US" sz="2000" dirty="0">
                <a:solidFill>
                  <a:srgbClr val="000000"/>
                </a:solidFill>
                <a:latin typeface="Calibri"/>
                <a:cs typeface="Times New Roman"/>
              </a:rPr>
              <a:t>Memory, 64 KB of Flash memory &amp; up to 20 KB of SRAM.</a:t>
            </a:r>
          </a:p>
          <a:p>
            <a:pPr lvl="1" algn="just">
              <a:buFont typeface="Wingdings" panose="020B0604020202020204" pitchFamily="34" charset="0"/>
              <a:buChar char="Ø"/>
            </a:pPr>
            <a:r>
              <a:rPr lang="en-US" sz="2000" dirty="0">
                <a:solidFill>
                  <a:srgbClr val="000000"/>
                </a:solidFill>
                <a:latin typeface="Calibri"/>
                <a:cs typeface="Times New Roman"/>
              </a:rPr>
              <a:t>Peripherals such as timers, UARTs, SPI, I2C interfaces, ADCs, DACs, and more.</a:t>
            </a:r>
            <a:endParaRPr lang="en-US" sz="2000">
              <a:latin typeface="Calibri"/>
              <a:cs typeface="Calibri"/>
            </a:endParaRPr>
          </a:p>
          <a:p>
            <a:pPr lvl="1">
              <a:buFont typeface="Wingdings" panose="020B0604020202020204" pitchFamily="34" charset="0"/>
              <a:buChar char="Ø"/>
            </a:pPr>
            <a:r>
              <a:rPr lang="en-US" sz="2000" dirty="0">
                <a:solidFill>
                  <a:srgbClr val="000000"/>
                </a:solidFill>
                <a:latin typeface="Calibri"/>
                <a:cs typeface="Times New Roman"/>
              </a:rPr>
              <a:t>The microcontroller offers several GPIO pins.</a:t>
            </a:r>
            <a:endParaRPr lang="en-US" sz="2200" dirty="0">
              <a:solidFill>
                <a:srgbClr val="413424"/>
              </a:solidFill>
              <a:latin typeface="Calibri"/>
              <a:cs typeface="Calibri"/>
            </a:endParaRPr>
          </a:p>
          <a:p>
            <a:pPr marL="0" indent="0">
              <a:buClr>
                <a:srgbClr val="836948"/>
              </a:buClr>
              <a:buNone/>
            </a:pPr>
            <a:r>
              <a:rPr lang="en-US" sz="2600" b="1" u="sng" dirty="0">
                <a:solidFill>
                  <a:srgbClr val="000000"/>
                </a:solidFill>
                <a:latin typeface="Gill Sans Nova"/>
                <a:ea typeface="Calibri"/>
                <a:cs typeface="Times New Roman"/>
              </a:rPr>
              <a:t>Why MCU based on ARM?</a:t>
            </a:r>
            <a:endParaRPr lang="en-US" sz="2600" b="1" u="sng">
              <a:solidFill>
                <a:srgbClr val="000000"/>
              </a:solidFill>
              <a:latin typeface="Gill Sans Nova"/>
              <a:cs typeface="Times New Roman"/>
            </a:endParaRPr>
          </a:p>
          <a:p>
            <a:pPr marL="0" indent="0">
              <a:buNone/>
            </a:pPr>
            <a:endParaRPr lang="en-US" sz="2200" dirty="0">
              <a:solidFill>
                <a:srgbClr val="000000"/>
              </a:solidFill>
              <a:latin typeface="Calibri"/>
              <a:cs typeface="Times New Roman"/>
            </a:endParaRPr>
          </a:p>
          <a:p>
            <a:pPr marL="0" indent="0">
              <a:buNone/>
            </a:pPr>
            <a:endParaRPr lang="en-US" sz="3300" dirty="0">
              <a:solidFill>
                <a:srgbClr val="000000"/>
              </a:solidFill>
              <a:latin typeface="Gill Sans Nova"/>
              <a:cs typeface="Times New Roman"/>
            </a:endParaRPr>
          </a:p>
          <a:p>
            <a:pPr marL="0" indent="0">
              <a:buNone/>
            </a:pPr>
            <a:r>
              <a:rPr lang="en-US" sz="3300" dirty="0">
                <a:solidFill>
                  <a:srgbClr val="FF0000"/>
                </a:solidFill>
                <a:latin typeface="Gill Sans Nova"/>
                <a:cs typeface="Times New Roman"/>
              </a:rPr>
              <a:t>2) DC-DC Step Down Module:</a:t>
            </a:r>
            <a:endParaRPr lang="en-US">
              <a:solidFill>
                <a:srgbClr val="FF0000"/>
              </a:solidFill>
              <a:cs typeface="Calibri"/>
            </a:endParaRPr>
          </a:p>
          <a:p>
            <a:pPr lvl="1">
              <a:buClr>
                <a:srgbClr val="836948"/>
              </a:buClr>
              <a:buFont typeface="Wingdings" panose="020B0604020202020204" pitchFamily="34" charset="0"/>
              <a:buChar char="Ø"/>
            </a:pPr>
            <a:r>
              <a:rPr lang="en-US" sz="2200" dirty="0">
                <a:solidFill>
                  <a:srgbClr val="000000"/>
                </a:solidFill>
                <a:latin typeface="Calibri"/>
                <a:cs typeface="Times New Roman"/>
              </a:rPr>
              <a:t>3.3V, 5V, 12V, and adjustable output versions</a:t>
            </a:r>
            <a:endParaRPr lang="en-US" sz="2200" dirty="0">
              <a:latin typeface="Calibri"/>
              <a:cs typeface="Calibri"/>
            </a:endParaRPr>
          </a:p>
          <a:p>
            <a:pPr lvl="1">
              <a:buClr>
                <a:srgbClr val="836948"/>
              </a:buClr>
              <a:buFont typeface="Wingdings" panose="020B0604020202020204" pitchFamily="34" charset="0"/>
              <a:buChar char="Ø"/>
            </a:pPr>
            <a:r>
              <a:rPr lang="en-US" sz="2200" dirty="0">
                <a:solidFill>
                  <a:srgbClr val="000000"/>
                </a:solidFill>
                <a:latin typeface="Calibri"/>
                <a:cs typeface="Times New Roman"/>
              </a:rPr>
              <a:t>Adjustable version output voltage range, 1.2V to 37V</a:t>
            </a:r>
            <a:endParaRPr lang="en-US" sz="2200" dirty="0">
              <a:latin typeface="Calibri"/>
              <a:cs typeface="Calibri"/>
            </a:endParaRPr>
          </a:p>
          <a:p>
            <a:pPr lvl="1">
              <a:buClr>
                <a:srgbClr val="836948"/>
              </a:buClr>
              <a:buFont typeface="Wingdings" panose="020B0604020202020204" pitchFamily="34" charset="0"/>
              <a:buChar char="Ø"/>
            </a:pPr>
            <a:r>
              <a:rPr lang="en-US" sz="2200" dirty="0">
                <a:solidFill>
                  <a:srgbClr val="000000"/>
                </a:solidFill>
                <a:latin typeface="Calibri"/>
                <a:cs typeface="Times New Roman"/>
              </a:rPr>
              <a:t>Guaranteed 3A output load current</a:t>
            </a:r>
            <a:endParaRPr lang="en-US" sz="2200" dirty="0">
              <a:latin typeface="Calibri"/>
              <a:cs typeface="Calibri"/>
            </a:endParaRPr>
          </a:p>
          <a:p>
            <a:pPr lvl="1">
              <a:buClr>
                <a:srgbClr val="836948"/>
              </a:buClr>
              <a:buFont typeface="Wingdings" panose="020B0604020202020204" pitchFamily="34" charset="0"/>
              <a:buChar char="Ø"/>
            </a:pPr>
            <a:r>
              <a:rPr lang="en-US" sz="2200" dirty="0">
                <a:solidFill>
                  <a:srgbClr val="000000"/>
                </a:solidFill>
                <a:latin typeface="Calibri"/>
                <a:cs typeface="Times New Roman"/>
              </a:rPr>
              <a:t>Input voltage range up to 40V</a:t>
            </a:r>
          </a:p>
          <a:p>
            <a:pPr lvl="1">
              <a:buClr>
                <a:srgbClr val="836948"/>
              </a:buClr>
              <a:buFont typeface="Wingdings" panose="020B0604020202020204" pitchFamily="34" charset="0"/>
              <a:buChar char="Ø"/>
            </a:pPr>
            <a:r>
              <a:rPr lang="en-US" sz="2200" dirty="0">
                <a:solidFill>
                  <a:srgbClr val="000000"/>
                </a:solidFill>
                <a:latin typeface="Calibri"/>
                <a:cs typeface="Times New Roman"/>
              </a:rPr>
              <a:t>Thermal shutdown and current limit protection</a:t>
            </a:r>
          </a:p>
        </p:txBody>
      </p:sp>
      <p:pic>
        <p:nvPicPr>
          <p:cNvPr id="4" name="Picture 3" descr="A close-up of a circuit board&#10;&#10;Description automatically generated">
            <a:extLst>
              <a:ext uri="{FF2B5EF4-FFF2-40B4-BE49-F238E27FC236}">
                <a16:creationId xmlns:a16="http://schemas.microsoft.com/office/drawing/2014/main" id="{019B9581-91FF-4FB2-4644-6AF8F17F73F9}"/>
              </a:ext>
            </a:extLst>
          </p:cNvPr>
          <p:cNvPicPr>
            <a:picLocks noChangeAspect="1"/>
          </p:cNvPicPr>
          <p:nvPr/>
        </p:nvPicPr>
        <p:blipFill>
          <a:blip r:embed="rId2"/>
          <a:stretch>
            <a:fillRect/>
          </a:stretch>
        </p:blipFill>
        <p:spPr>
          <a:xfrm>
            <a:off x="8064559" y="4042598"/>
            <a:ext cx="4012141" cy="2705100"/>
          </a:xfrm>
          <a:prstGeom prst="rect">
            <a:avLst/>
          </a:prstGeom>
        </p:spPr>
      </p:pic>
      <p:pic>
        <p:nvPicPr>
          <p:cNvPr id="5" name="Picture 4" descr="A close up of a circuit board&#10;&#10;Description automatically generated">
            <a:extLst>
              <a:ext uri="{FF2B5EF4-FFF2-40B4-BE49-F238E27FC236}">
                <a16:creationId xmlns:a16="http://schemas.microsoft.com/office/drawing/2014/main" id="{3A65F29C-4FAA-9114-F8F4-1CB3F70BC807}"/>
              </a:ext>
            </a:extLst>
          </p:cNvPr>
          <p:cNvPicPr>
            <a:picLocks noChangeAspect="1"/>
          </p:cNvPicPr>
          <p:nvPr/>
        </p:nvPicPr>
        <p:blipFill>
          <a:blip r:embed="rId3"/>
          <a:stretch>
            <a:fillRect/>
          </a:stretch>
        </p:blipFill>
        <p:spPr>
          <a:xfrm>
            <a:off x="8067322" y="581495"/>
            <a:ext cx="4025430" cy="2599972"/>
          </a:xfrm>
          <a:prstGeom prst="rect">
            <a:avLst/>
          </a:prstGeom>
        </p:spPr>
      </p:pic>
    </p:spTree>
    <p:extLst>
      <p:ext uri="{BB962C8B-B14F-4D97-AF65-F5344CB8AC3E}">
        <p14:creationId xmlns:p14="http://schemas.microsoft.com/office/powerpoint/2010/main" val="3509499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27DF8B-AF40-4916-BF81-7B4B1D6A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AE0E191-47BD-46BD-846E-E994713F2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E5588B12-1C60-2221-A1D2-CEF2CA3979BB}"/>
              </a:ext>
            </a:extLst>
          </p:cNvPr>
          <p:cNvSpPr>
            <a:spLocks noGrp="1"/>
          </p:cNvSpPr>
          <p:nvPr>
            <p:ph type="title"/>
          </p:nvPr>
        </p:nvSpPr>
        <p:spPr>
          <a:xfrm>
            <a:off x="62277" y="137536"/>
            <a:ext cx="5321242" cy="913432"/>
          </a:xfrm>
        </p:spPr>
        <p:txBody>
          <a:bodyPr anchor="b">
            <a:normAutofit/>
          </a:bodyPr>
          <a:lstStyle/>
          <a:p>
            <a:r>
              <a:rPr lang="en-US" sz="4400" dirty="0">
                <a:solidFill>
                  <a:srgbClr val="FF0000"/>
                </a:solidFill>
              </a:rPr>
              <a:t>3) Ultrasonic Sensor:</a:t>
            </a:r>
          </a:p>
        </p:txBody>
      </p:sp>
      <p:sp>
        <p:nvSpPr>
          <p:cNvPr id="3" name="Content Placeholder 2">
            <a:extLst>
              <a:ext uri="{FF2B5EF4-FFF2-40B4-BE49-F238E27FC236}">
                <a16:creationId xmlns:a16="http://schemas.microsoft.com/office/drawing/2014/main" id="{543D3528-59C2-8375-BCFF-EE166EDECED7}"/>
              </a:ext>
            </a:extLst>
          </p:cNvPr>
          <p:cNvSpPr>
            <a:spLocks noGrp="1"/>
          </p:cNvSpPr>
          <p:nvPr>
            <p:ph idx="1"/>
          </p:nvPr>
        </p:nvSpPr>
        <p:spPr>
          <a:xfrm>
            <a:off x="216902" y="1887907"/>
            <a:ext cx="7108781" cy="4723517"/>
          </a:xfrm>
        </p:spPr>
        <p:txBody>
          <a:bodyPr vert="horz" lIns="91440" tIns="45720" rIns="91440" bIns="45720" rtlCol="0" anchor="t">
            <a:normAutofit lnSpcReduction="10000"/>
          </a:bodyPr>
          <a:lstStyle/>
          <a:p>
            <a:pPr marL="342900" indent="-342900" algn="just">
              <a:buClr>
                <a:srgbClr val="836948"/>
              </a:buClr>
              <a:buFont typeface="Wingdings" panose="020B0604020202020204" pitchFamily="34" charset="0"/>
              <a:buChar char="Ø"/>
            </a:pPr>
            <a:r>
              <a:rPr lang="en-US" sz="2200" dirty="0">
                <a:solidFill>
                  <a:srgbClr val="2F2F2F"/>
                </a:solidFill>
                <a:latin typeface="Times New Roman"/>
                <a:cs typeface="Times New Roman"/>
              </a:rPr>
              <a:t>Operating voltage: +5V </a:t>
            </a:r>
            <a:endParaRPr lang="en-US" sz="2200" dirty="0">
              <a:latin typeface="Calibri"/>
              <a:cs typeface="Calibri"/>
            </a:endParaRPr>
          </a:p>
          <a:p>
            <a:pPr marL="342900" indent="-342900" algn="just">
              <a:buClr>
                <a:srgbClr val="836948"/>
              </a:buClr>
              <a:buFont typeface="Wingdings" panose="020B0604020202020204" pitchFamily="34" charset="0"/>
              <a:buChar char="Ø"/>
            </a:pPr>
            <a:r>
              <a:rPr lang="en-US" sz="2200" dirty="0">
                <a:solidFill>
                  <a:srgbClr val="2F2F2F"/>
                </a:solidFill>
                <a:latin typeface="Times New Roman"/>
                <a:cs typeface="Times New Roman"/>
              </a:rPr>
              <a:t>Theoretical Measuring Distance: 2cm to 400cm </a:t>
            </a:r>
            <a:endParaRPr lang="en-US" sz="2200" dirty="0">
              <a:solidFill>
                <a:srgbClr val="413424"/>
              </a:solidFill>
              <a:latin typeface="Calibri"/>
              <a:cs typeface="Calibri"/>
            </a:endParaRPr>
          </a:p>
          <a:p>
            <a:pPr marL="342900" indent="-342900" algn="just">
              <a:buClr>
                <a:srgbClr val="836948"/>
              </a:buClr>
              <a:buFont typeface="Wingdings" panose="020B0604020202020204" pitchFamily="34" charset="0"/>
              <a:buChar char="Ø"/>
            </a:pPr>
            <a:r>
              <a:rPr lang="en-US" sz="2200" dirty="0">
                <a:solidFill>
                  <a:srgbClr val="2F2F2F"/>
                </a:solidFill>
                <a:latin typeface="Times New Roman"/>
                <a:cs typeface="Times New Roman"/>
              </a:rPr>
              <a:t>Accuracy: 3mm (about 0.12 in)  </a:t>
            </a:r>
            <a:endParaRPr lang="en-US" sz="2200" dirty="0">
              <a:cs typeface="Calibri"/>
            </a:endParaRPr>
          </a:p>
          <a:p>
            <a:pPr marL="342900" indent="-342900" algn="just">
              <a:buClr>
                <a:srgbClr val="836948"/>
              </a:buClr>
              <a:buFont typeface="Wingdings" panose="020B0604020202020204" pitchFamily="34" charset="0"/>
              <a:buChar char="Ø"/>
            </a:pPr>
            <a:r>
              <a:rPr lang="en-US" sz="2200" dirty="0">
                <a:solidFill>
                  <a:srgbClr val="2F2F2F"/>
                </a:solidFill>
                <a:latin typeface="Times New Roman"/>
                <a:cs typeface="Times New Roman"/>
              </a:rPr>
              <a:t>Operating Current: &lt;15mA </a:t>
            </a:r>
            <a:endParaRPr lang="en-US" sz="2200" dirty="0">
              <a:cs typeface="Calibri"/>
            </a:endParaRPr>
          </a:p>
          <a:p>
            <a:pPr marL="342900" indent="-342900" algn="just">
              <a:buClr>
                <a:srgbClr val="836948"/>
              </a:buClr>
              <a:buFont typeface="Wingdings" panose="020B0604020202020204" pitchFamily="34" charset="0"/>
              <a:buChar char="Ø"/>
            </a:pPr>
            <a:r>
              <a:rPr lang="en-US" sz="2200" dirty="0">
                <a:solidFill>
                  <a:srgbClr val="2F2F2F"/>
                </a:solidFill>
                <a:latin typeface="Times New Roman"/>
                <a:cs typeface="Times New Roman"/>
              </a:rPr>
              <a:t>Operating Frequency: 40Hz </a:t>
            </a:r>
            <a:endParaRPr lang="en-US" sz="2200" dirty="0">
              <a:cs typeface="Calibri"/>
            </a:endParaRPr>
          </a:p>
          <a:p>
            <a:pPr marL="0" indent="0" algn="just">
              <a:buClr>
                <a:srgbClr val="836948"/>
              </a:buClr>
              <a:buNone/>
            </a:pPr>
            <a:endParaRPr lang="en-US" sz="2200">
              <a:latin typeface="Calibri"/>
              <a:cs typeface="Calibri"/>
            </a:endParaRPr>
          </a:p>
          <a:p>
            <a:pPr marL="0" indent="0" algn="just">
              <a:buNone/>
            </a:pPr>
            <a:endParaRPr lang="en-US" sz="2200" dirty="0">
              <a:latin typeface="Calibri"/>
              <a:ea typeface="Calibri"/>
              <a:cs typeface="Calibri"/>
            </a:endParaRPr>
          </a:p>
          <a:p>
            <a:pPr marL="0" indent="0" algn="just">
              <a:buNone/>
            </a:pPr>
            <a:endParaRPr lang="en-US" sz="2200" dirty="0">
              <a:latin typeface="Calibri"/>
              <a:ea typeface="Calibri"/>
              <a:cs typeface="Calibri"/>
            </a:endParaRPr>
          </a:p>
          <a:p>
            <a:pPr marL="0" indent="0" algn="just">
              <a:buNone/>
            </a:pPr>
            <a:endParaRPr lang="en-US" sz="2200" dirty="0">
              <a:latin typeface="Calibri"/>
              <a:ea typeface="Calibri"/>
              <a:cs typeface="Calibri"/>
            </a:endParaRPr>
          </a:p>
          <a:p>
            <a:pPr marL="0" indent="0" algn="just">
              <a:buNone/>
            </a:pPr>
            <a:r>
              <a:rPr lang="en-US" sz="2800" b="1" u="sng" dirty="0">
                <a:latin typeface="Gill Sans Nova"/>
                <a:cs typeface="Times New Roman"/>
              </a:rPr>
              <a:t>Why Ultrasonic Sensor over Infrared </a:t>
            </a:r>
          </a:p>
          <a:p>
            <a:pPr marL="0" indent="0" algn="just">
              <a:buNone/>
            </a:pPr>
            <a:r>
              <a:rPr lang="en-US" sz="2800" b="1" u="sng" dirty="0">
                <a:latin typeface="Gill Sans Nova"/>
                <a:cs typeface="Times New Roman"/>
              </a:rPr>
              <a:t>Sensor (IR) ?</a:t>
            </a:r>
          </a:p>
        </p:txBody>
      </p:sp>
      <p:sp>
        <p:nvSpPr>
          <p:cNvPr id="13" name="Oval 1">
            <a:extLst>
              <a:ext uri="{FF2B5EF4-FFF2-40B4-BE49-F238E27FC236}">
                <a16:creationId xmlns:a16="http://schemas.microsoft.com/office/drawing/2014/main" id="{D60DC0FE-B192-4898-9A42-DD3CA1061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5" name="decorative circles">
            <a:extLst>
              <a:ext uri="{FF2B5EF4-FFF2-40B4-BE49-F238E27FC236}">
                <a16:creationId xmlns:a16="http://schemas.microsoft.com/office/drawing/2014/main" id="{47154ABD-A760-4C29-A394-422706C2C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16" name="Oval 15">
              <a:extLst>
                <a:ext uri="{FF2B5EF4-FFF2-40B4-BE49-F238E27FC236}">
                  <a16:creationId xmlns:a16="http://schemas.microsoft.com/office/drawing/2014/main" id="{87E907A3-04C3-40DF-AF5B-74DFD9858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C341F19-78FA-4078-B1AD-5E1646DD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6E0C6E1-CEDB-4511-B675-C5C48112E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863F213-E875-41B8-A148-A90BCD837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6FF8E98-A1E7-49FB-95C2-4518E16B5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9B433B04-0367-BBC9-B243-8EB956EC45AB}"/>
              </a:ext>
            </a:extLst>
          </p:cNvPr>
          <p:cNvPicPr>
            <a:picLocks noChangeAspect="1"/>
          </p:cNvPicPr>
          <p:nvPr/>
        </p:nvPicPr>
        <p:blipFill>
          <a:blip r:embed="rId2"/>
          <a:stretch>
            <a:fillRect/>
          </a:stretch>
        </p:blipFill>
        <p:spPr>
          <a:xfrm>
            <a:off x="6930631" y="3014223"/>
            <a:ext cx="5258309" cy="2893303"/>
          </a:xfrm>
          <a:prstGeom prst="rect">
            <a:avLst/>
          </a:prstGeom>
        </p:spPr>
      </p:pic>
    </p:spTree>
    <p:extLst>
      <p:ext uri="{BB962C8B-B14F-4D97-AF65-F5344CB8AC3E}">
        <p14:creationId xmlns:p14="http://schemas.microsoft.com/office/powerpoint/2010/main" val="4171466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789032-B20D-9A0C-7778-1F13BA83ADCB}"/>
              </a:ext>
            </a:extLst>
          </p:cNvPr>
          <p:cNvSpPr>
            <a:spLocks noGrp="1"/>
          </p:cNvSpPr>
          <p:nvPr>
            <p:ph idx="1"/>
          </p:nvPr>
        </p:nvSpPr>
        <p:spPr>
          <a:xfrm>
            <a:off x="513833" y="405107"/>
            <a:ext cx="9125703" cy="5771856"/>
          </a:xfrm>
        </p:spPr>
        <p:txBody>
          <a:bodyPr vert="horz" lIns="91440" tIns="45720" rIns="91440" bIns="45720" rtlCol="0" anchor="t">
            <a:normAutofit lnSpcReduction="10000"/>
          </a:bodyPr>
          <a:lstStyle/>
          <a:p>
            <a:pPr marL="0" indent="0">
              <a:buNone/>
            </a:pPr>
            <a:r>
              <a:rPr lang="en-US" sz="4400" dirty="0">
                <a:solidFill>
                  <a:srgbClr val="FF0000"/>
                </a:solidFill>
                <a:latin typeface="Gill Sans Nova"/>
                <a:cs typeface="Calibri"/>
              </a:rPr>
              <a:t>3) Servo Motor:</a:t>
            </a:r>
          </a:p>
          <a:p>
            <a:pPr lvl="1" algn="just">
              <a:buFont typeface="Wingdings" panose="020B0604020202020204" pitchFamily="34" charset="0"/>
              <a:buChar char="Ø"/>
            </a:pPr>
            <a:r>
              <a:rPr lang="en-US" sz="2400" dirty="0">
                <a:latin typeface="Calibri"/>
                <a:cs typeface="Times New Roman"/>
              </a:rPr>
              <a:t>Dimension: 40.7 x 19.7 x 42.9 mm approx.</a:t>
            </a:r>
            <a:endParaRPr lang="en-US" sz="2400" dirty="0">
              <a:latin typeface="Calibri"/>
              <a:cs typeface="Calibri"/>
            </a:endParaRPr>
          </a:p>
          <a:p>
            <a:pPr lvl="1">
              <a:buFont typeface="Wingdings" panose="020B0604020202020204" pitchFamily="34" charset="0"/>
              <a:buChar char="Ø"/>
            </a:pPr>
            <a:r>
              <a:rPr lang="en-US" sz="2400" dirty="0">
                <a:latin typeface="Calibri"/>
                <a:cs typeface="Times New Roman"/>
              </a:rPr>
              <a:t>Stall torque: 8.5 </a:t>
            </a:r>
            <a:r>
              <a:rPr lang="en-US" sz="2400" err="1">
                <a:latin typeface="Calibri"/>
                <a:cs typeface="Times New Roman"/>
              </a:rPr>
              <a:t>kgf·cm</a:t>
            </a:r>
            <a:r>
              <a:rPr lang="en-US" sz="2400" dirty="0">
                <a:latin typeface="Calibri"/>
                <a:cs typeface="Times New Roman"/>
              </a:rPr>
              <a:t> (4.8 V ), 10 </a:t>
            </a:r>
            <a:r>
              <a:rPr lang="en-US" sz="2400" err="1">
                <a:latin typeface="Calibri"/>
                <a:cs typeface="Times New Roman"/>
              </a:rPr>
              <a:t>kgf·cm</a:t>
            </a:r>
            <a:r>
              <a:rPr lang="en-US" sz="2400" dirty="0">
                <a:latin typeface="Calibri"/>
                <a:cs typeface="Times New Roman"/>
              </a:rPr>
              <a:t> (6 V)</a:t>
            </a:r>
          </a:p>
          <a:p>
            <a:pPr lvl="1" algn="just">
              <a:buFont typeface="Wingdings" panose="020B0604020202020204" pitchFamily="34" charset="0"/>
              <a:buChar char="Ø"/>
            </a:pPr>
            <a:r>
              <a:rPr lang="en-US" sz="2400" dirty="0">
                <a:latin typeface="Calibri"/>
                <a:cs typeface="Times New Roman"/>
              </a:rPr>
              <a:t>Operating voltage: 4.8 V to 7.2 V</a:t>
            </a:r>
            <a:endParaRPr lang="en-US" sz="2400" dirty="0">
              <a:latin typeface="Calibri"/>
              <a:cs typeface="Calibri"/>
            </a:endParaRPr>
          </a:p>
          <a:p>
            <a:pPr lvl="1">
              <a:buFont typeface="Wingdings" panose="020B0604020202020204" pitchFamily="34" charset="0"/>
              <a:buChar char="Ø"/>
            </a:pPr>
            <a:r>
              <a:rPr lang="en-US" sz="2400" dirty="0">
                <a:latin typeface="Calibri"/>
                <a:cs typeface="Times New Roman"/>
              </a:rPr>
              <a:t>Metal Gears</a:t>
            </a:r>
            <a:r>
              <a:rPr lang="en-US" sz="2000" dirty="0">
                <a:latin typeface="Calibri"/>
                <a:cs typeface="Times New Roman"/>
              </a:rPr>
              <a:t> </a:t>
            </a:r>
          </a:p>
          <a:p>
            <a:pPr marL="0" indent="0">
              <a:buClr>
                <a:srgbClr val="836948"/>
              </a:buClr>
              <a:buNone/>
            </a:pPr>
            <a:endParaRPr lang="en-US" sz="2200" dirty="0">
              <a:latin typeface="Calibri"/>
              <a:cs typeface="Times New Roman"/>
            </a:endParaRPr>
          </a:p>
          <a:p>
            <a:pPr marL="0" indent="0">
              <a:buClr>
                <a:srgbClr val="836948"/>
              </a:buClr>
              <a:buNone/>
            </a:pPr>
            <a:endParaRPr lang="en-US" sz="2200" dirty="0">
              <a:latin typeface="Calibri"/>
              <a:cs typeface="Times New Roman"/>
            </a:endParaRPr>
          </a:p>
          <a:p>
            <a:pPr marL="0" indent="0">
              <a:buNone/>
            </a:pPr>
            <a:endParaRPr lang="en-US" sz="2200" dirty="0">
              <a:latin typeface="Calibri"/>
              <a:cs typeface="Times New Roman"/>
            </a:endParaRPr>
          </a:p>
          <a:p>
            <a:pPr marL="0" indent="0">
              <a:buNone/>
            </a:pPr>
            <a:r>
              <a:rPr lang="en-US" sz="4400" dirty="0">
                <a:solidFill>
                  <a:srgbClr val="FF0000"/>
                </a:solidFill>
                <a:latin typeface="Gill Sans Nova"/>
                <a:cs typeface="Times New Roman"/>
              </a:rPr>
              <a:t>4) L298N Motor Driver:</a:t>
            </a:r>
            <a:endParaRPr lang="en-US" sz="4400">
              <a:solidFill>
                <a:srgbClr val="FF0000"/>
              </a:solidFill>
              <a:latin typeface="Gill Sans Nova"/>
            </a:endParaRPr>
          </a:p>
          <a:p>
            <a:pPr marL="742950" lvl="1" indent="-285750" algn="just">
              <a:buFont typeface="Wingdings" panose="020B0604020202020204" pitchFamily="34" charset="0"/>
              <a:buChar char="Ø"/>
            </a:pPr>
            <a:r>
              <a:rPr lang="en-US" sz="2400" dirty="0">
                <a:solidFill>
                  <a:srgbClr val="000000"/>
                </a:solidFill>
                <a:latin typeface="Times New Roman"/>
                <a:cs typeface="Times New Roman"/>
              </a:rPr>
              <a:t>Input Voltage: 3.2V~40Vdc. </a:t>
            </a:r>
            <a:r>
              <a:rPr lang="en-US" sz="2400" dirty="0">
                <a:latin typeface="Times New Roman"/>
                <a:cs typeface="Times New Roman"/>
              </a:rPr>
              <a:t>                                                            </a:t>
            </a:r>
            <a:endParaRPr lang="en-US" sz="2400">
              <a:cs typeface="Calibri"/>
            </a:endParaRPr>
          </a:p>
          <a:p>
            <a:pPr marL="742950" lvl="1" indent="-285750" algn="just">
              <a:buFont typeface="Wingdings" panose="020B0604020202020204" pitchFamily="34" charset="0"/>
              <a:buChar char="Ø"/>
            </a:pPr>
            <a:r>
              <a:rPr lang="en-US" sz="2400" dirty="0">
                <a:solidFill>
                  <a:srgbClr val="000000"/>
                </a:solidFill>
                <a:latin typeface="Times New Roman"/>
                <a:cs typeface="Times New Roman"/>
              </a:rPr>
              <a:t>Power Supply: DC 5 V - 35 V </a:t>
            </a:r>
            <a:endParaRPr lang="en-US" sz="2400" dirty="0">
              <a:cs typeface="Calibri"/>
            </a:endParaRPr>
          </a:p>
          <a:p>
            <a:pPr marL="742950" lvl="1" indent="-285750" algn="just">
              <a:buFont typeface="Wingdings" panose="020B0604020202020204" pitchFamily="34" charset="0"/>
              <a:buChar char="Ø"/>
            </a:pPr>
            <a:r>
              <a:rPr lang="en-US" sz="2400" dirty="0">
                <a:solidFill>
                  <a:srgbClr val="000000"/>
                </a:solidFill>
                <a:latin typeface="Times New Roman"/>
                <a:cs typeface="Times New Roman"/>
              </a:rPr>
              <a:t>Peak current: 2 Amp </a:t>
            </a:r>
            <a:endParaRPr lang="en-US" sz="2400" dirty="0">
              <a:solidFill>
                <a:srgbClr val="413424"/>
              </a:solidFill>
              <a:latin typeface="Calibri"/>
              <a:cs typeface="Calibri"/>
            </a:endParaRPr>
          </a:p>
          <a:p>
            <a:pPr marL="742950" lvl="1" indent="-285750" algn="just">
              <a:buFont typeface="Wingdings" panose="020B0604020202020204" pitchFamily="34" charset="0"/>
              <a:buChar char="Ø"/>
            </a:pPr>
            <a:r>
              <a:rPr lang="en-US" sz="2400" dirty="0">
                <a:solidFill>
                  <a:srgbClr val="000000"/>
                </a:solidFill>
                <a:latin typeface="Times New Roman"/>
                <a:cs typeface="Times New Roman"/>
              </a:rPr>
              <a:t>Operating current range: 0 ~ 36mA </a:t>
            </a:r>
            <a:endParaRPr lang="en-US" sz="2400" dirty="0">
              <a:cs typeface="Calibri"/>
            </a:endParaRPr>
          </a:p>
          <a:p>
            <a:pPr marL="0" indent="0">
              <a:buNone/>
            </a:pPr>
            <a:endParaRPr lang="en-US" sz="2200" dirty="0">
              <a:latin typeface="Calibri"/>
              <a:cs typeface="Times New Roman"/>
            </a:endParaRPr>
          </a:p>
        </p:txBody>
      </p:sp>
      <p:pic>
        <p:nvPicPr>
          <p:cNvPr id="4" name="Picture 3" descr="A small black electronic device with red and orange wires&#10;&#10;Description automatically generated">
            <a:extLst>
              <a:ext uri="{FF2B5EF4-FFF2-40B4-BE49-F238E27FC236}">
                <a16:creationId xmlns:a16="http://schemas.microsoft.com/office/drawing/2014/main" id="{AD184545-BD10-CE70-CB31-B5A324FCFE88}"/>
              </a:ext>
            </a:extLst>
          </p:cNvPr>
          <p:cNvPicPr>
            <a:picLocks noChangeAspect="1"/>
          </p:cNvPicPr>
          <p:nvPr/>
        </p:nvPicPr>
        <p:blipFill>
          <a:blip r:embed="rId2"/>
          <a:stretch>
            <a:fillRect/>
          </a:stretch>
        </p:blipFill>
        <p:spPr>
          <a:xfrm>
            <a:off x="7491707" y="404577"/>
            <a:ext cx="4480512" cy="2539884"/>
          </a:xfrm>
          <a:prstGeom prst="rect">
            <a:avLst/>
          </a:prstGeom>
        </p:spPr>
      </p:pic>
      <p:pic>
        <p:nvPicPr>
          <p:cNvPr id="5" name="Picture 4" descr="A red and blue circuit board with white text&#10;&#10;Description automatically generated">
            <a:extLst>
              <a:ext uri="{FF2B5EF4-FFF2-40B4-BE49-F238E27FC236}">
                <a16:creationId xmlns:a16="http://schemas.microsoft.com/office/drawing/2014/main" id="{8F05B94B-D591-A7FF-1D0D-B2783A796155}"/>
              </a:ext>
            </a:extLst>
          </p:cNvPr>
          <p:cNvPicPr>
            <a:picLocks noChangeAspect="1"/>
          </p:cNvPicPr>
          <p:nvPr/>
        </p:nvPicPr>
        <p:blipFill>
          <a:blip r:embed="rId3"/>
          <a:stretch>
            <a:fillRect/>
          </a:stretch>
        </p:blipFill>
        <p:spPr>
          <a:xfrm>
            <a:off x="7091186" y="3596040"/>
            <a:ext cx="4895850" cy="3146660"/>
          </a:xfrm>
          <a:prstGeom prst="rect">
            <a:avLst/>
          </a:prstGeom>
        </p:spPr>
      </p:pic>
    </p:spTree>
    <p:extLst>
      <p:ext uri="{BB962C8B-B14F-4D97-AF65-F5344CB8AC3E}">
        <p14:creationId xmlns:p14="http://schemas.microsoft.com/office/powerpoint/2010/main" val="433988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27DF8B-AF40-4916-BF81-7B4B1D6A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AE0E191-47BD-46BD-846E-E994713F2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B4C411E6-7189-2355-647D-A08ADBA11571}"/>
              </a:ext>
            </a:extLst>
          </p:cNvPr>
          <p:cNvSpPr>
            <a:spLocks noGrp="1"/>
          </p:cNvSpPr>
          <p:nvPr>
            <p:ph type="title"/>
          </p:nvPr>
        </p:nvSpPr>
        <p:spPr>
          <a:xfrm>
            <a:off x="81092" y="288054"/>
            <a:ext cx="5490575" cy="753507"/>
          </a:xfrm>
        </p:spPr>
        <p:txBody>
          <a:bodyPr anchor="b">
            <a:noAutofit/>
          </a:bodyPr>
          <a:lstStyle/>
          <a:p>
            <a:r>
              <a:rPr lang="en-US" sz="4400" dirty="0">
                <a:solidFill>
                  <a:srgbClr val="FF0000"/>
                </a:solidFill>
              </a:rPr>
              <a:t>5) DC Geared Motor:</a:t>
            </a:r>
          </a:p>
        </p:txBody>
      </p:sp>
      <p:sp>
        <p:nvSpPr>
          <p:cNvPr id="3" name="Content Placeholder 2">
            <a:extLst>
              <a:ext uri="{FF2B5EF4-FFF2-40B4-BE49-F238E27FC236}">
                <a16:creationId xmlns:a16="http://schemas.microsoft.com/office/drawing/2014/main" id="{88A3D639-ADAE-957C-9A24-FAA890F85442}"/>
              </a:ext>
            </a:extLst>
          </p:cNvPr>
          <p:cNvSpPr>
            <a:spLocks noGrp="1"/>
          </p:cNvSpPr>
          <p:nvPr>
            <p:ph idx="1"/>
          </p:nvPr>
        </p:nvSpPr>
        <p:spPr>
          <a:xfrm>
            <a:off x="250425" y="1340555"/>
            <a:ext cx="7005168" cy="4610628"/>
          </a:xfrm>
        </p:spPr>
        <p:txBody>
          <a:bodyPr vert="horz" lIns="91440" tIns="45720" rIns="91440" bIns="45720" rtlCol="0" anchor="t">
            <a:normAutofit/>
          </a:bodyPr>
          <a:lstStyle/>
          <a:p>
            <a:pPr>
              <a:buFont typeface="Wingdings" panose="020B0604020202020204" pitchFamily="34" charset="0"/>
              <a:buChar char="Ø"/>
            </a:pPr>
            <a:r>
              <a:rPr lang="en-US" sz="2400" dirty="0">
                <a:latin typeface="Calibri"/>
                <a:cs typeface="Times New Roman"/>
              </a:rPr>
              <a:t>Voltage: 6~12V DC</a:t>
            </a:r>
            <a:endParaRPr lang="en-US" sz="2400" dirty="0">
              <a:latin typeface="Calibri"/>
              <a:cs typeface="Calibri"/>
            </a:endParaRPr>
          </a:p>
          <a:p>
            <a:pPr>
              <a:buClr>
                <a:srgbClr val="836948"/>
              </a:buClr>
              <a:buFont typeface="Wingdings" panose="020B0604020202020204" pitchFamily="34" charset="0"/>
              <a:buChar char="Ø"/>
            </a:pPr>
            <a:r>
              <a:rPr lang="en-US" sz="2400" dirty="0">
                <a:latin typeface="Calibri"/>
                <a:cs typeface="Times New Roman"/>
              </a:rPr>
              <a:t>Speed: 30 RPM</a:t>
            </a:r>
            <a:endParaRPr lang="en-US" sz="2400">
              <a:latin typeface="Calibri"/>
              <a:cs typeface="Calibri"/>
            </a:endParaRPr>
          </a:p>
          <a:p>
            <a:pPr>
              <a:buClr>
                <a:srgbClr val="836948"/>
              </a:buClr>
              <a:buFont typeface="Wingdings" panose="020B0604020202020204" pitchFamily="34" charset="0"/>
              <a:buChar char="Ø"/>
            </a:pPr>
            <a:r>
              <a:rPr lang="en-US" sz="2400" dirty="0">
                <a:latin typeface="Calibri"/>
                <a:cs typeface="Times New Roman"/>
              </a:rPr>
              <a:t>45mA (Current of No Load) 8 KG.CM (Stalling Torque)</a:t>
            </a:r>
          </a:p>
          <a:p>
            <a:pPr>
              <a:buClr>
                <a:srgbClr val="836948"/>
              </a:buClr>
              <a:buFont typeface="Wingdings" panose="020B0604020202020204" pitchFamily="34" charset="0"/>
              <a:buChar char="Ø"/>
            </a:pPr>
            <a:r>
              <a:rPr lang="en-US" sz="2400" dirty="0">
                <a:latin typeface="Calibri"/>
                <a:cs typeface="Times New Roman"/>
              </a:rPr>
              <a:t>Stall Current: 0.67A.</a:t>
            </a:r>
            <a:endParaRPr lang="en-US" sz="2400">
              <a:latin typeface="Calibri"/>
              <a:cs typeface="Calibri"/>
            </a:endParaRPr>
          </a:p>
          <a:p>
            <a:pPr>
              <a:buFont typeface="Wingdings" panose="020B0604020202020204" pitchFamily="34" charset="0"/>
              <a:buChar char="Ø"/>
            </a:pPr>
            <a:r>
              <a:rPr lang="en-US" sz="2400" dirty="0">
                <a:latin typeface="Calibri"/>
                <a:cs typeface="Times New Roman"/>
              </a:rPr>
              <a:t>Full metal gears are wear resistant.</a:t>
            </a:r>
          </a:p>
          <a:p>
            <a:pPr>
              <a:buFont typeface="Wingdings" panose="020B0604020202020204" pitchFamily="34" charset="0"/>
              <a:buChar char="Ø"/>
            </a:pPr>
            <a:endParaRPr lang="en-US" sz="1300">
              <a:latin typeface="Calibri"/>
              <a:cs typeface="Times New Roman"/>
            </a:endParaRPr>
          </a:p>
          <a:p>
            <a:pPr marL="0" indent="0">
              <a:buNone/>
            </a:pPr>
            <a:endParaRPr lang="en-US" sz="1300">
              <a:latin typeface="Calibri"/>
              <a:cs typeface="Times New Roman"/>
            </a:endParaRPr>
          </a:p>
          <a:p>
            <a:pPr marL="0" indent="0">
              <a:buNone/>
            </a:pPr>
            <a:endParaRPr lang="en-US" sz="1300">
              <a:latin typeface="Calibri"/>
              <a:cs typeface="Times New Roman"/>
            </a:endParaRPr>
          </a:p>
          <a:p>
            <a:pPr marL="0" indent="0">
              <a:buNone/>
            </a:pPr>
            <a:r>
              <a:rPr lang="en-US" sz="3300" b="1" u="sng" dirty="0">
                <a:latin typeface="Gill Sans Nova"/>
                <a:cs typeface="Times New Roman"/>
              </a:rPr>
              <a:t>Why DC motor has been </a:t>
            </a:r>
          </a:p>
          <a:p>
            <a:pPr marL="0" indent="0">
              <a:buNone/>
            </a:pPr>
            <a:r>
              <a:rPr lang="en-US" sz="3300" b="1" u="sng" dirty="0">
                <a:latin typeface="Gill Sans Nova"/>
                <a:cs typeface="Times New Roman"/>
              </a:rPr>
              <a:t>selected over stepper motor?</a:t>
            </a:r>
            <a:endParaRPr lang="en-US" sz="3300" b="1" u="sng">
              <a:latin typeface="Gill Sans Nova"/>
            </a:endParaRPr>
          </a:p>
        </p:txBody>
      </p:sp>
      <p:sp>
        <p:nvSpPr>
          <p:cNvPr id="13" name="Oval 1">
            <a:extLst>
              <a:ext uri="{FF2B5EF4-FFF2-40B4-BE49-F238E27FC236}">
                <a16:creationId xmlns:a16="http://schemas.microsoft.com/office/drawing/2014/main" id="{D60DC0FE-B192-4898-9A42-DD3CA1061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5" name="decorative circles">
            <a:extLst>
              <a:ext uri="{FF2B5EF4-FFF2-40B4-BE49-F238E27FC236}">
                <a16:creationId xmlns:a16="http://schemas.microsoft.com/office/drawing/2014/main" id="{47154ABD-A760-4C29-A394-422706C2C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16" name="Oval 15">
              <a:extLst>
                <a:ext uri="{FF2B5EF4-FFF2-40B4-BE49-F238E27FC236}">
                  <a16:creationId xmlns:a16="http://schemas.microsoft.com/office/drawing/2014/main" id="{87E907A3-04C3-40DF-AF5B-74DFD9858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C341F19-78FA-4078-B1AD-5E1646DD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6E0C6E1-CEDB-4511-B675-C5C48112E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863F213-E875-41B8-A148-A90BCD837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6FF8E98-A1E7-49FB-95C2-4518E16B5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small metal and gold motor&#10;&#10;Description automatically generated">
            <a:extLst>
              <a:ext uri="{FF2B5EF4-FFF2-40B4-BE49-F238E27FC236}">
                <a16:creationId xmlns:a16="http://schemas.microsoft.com/office/drawing/2014/main" id="{24E3699A-A104-F363-DEF9-D533872E7D58}"/>
              </a:ext>
            </a:extLst>
          </p:cNvPr>
          <p:cNvPicPr>
            <a:picLocks noChangeAspect="1"/>
          </p:cNvPicPr>
          <p:nvPr/>
        </p:nvPicPr>
        <p:blipFill>
          <a:blip r:embed="rId2"/>
          <a:stretch>
            <a:fillRect/>
          </a:stretch>
        </p:blipFill>
        <p:spPr>
          <a:xfrm>
            <a:off x="7062337" y="3030000"/>
            <a:ext cx="4656235" cy="2607751"/>
          </a:xfrm>
          <a:prstGeom prst="rect">
            <a:avLst/>
          </a:prstGeom>
        </p:spPr>
      </p:pic>
    </p:spTree>
    <p:extLst>
      <p:ext uri="{BB962C8B-B14F-4D97-AF65-F5344CB8AC3E}">
        <p14:creationId xmlns:p14="http://schemas.microsoft.com/office/powerpoint/2010/main" val="2063852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C10E4D-C201-A711-02C4-DA3284DBD2DD}"/>
              </a:ext>
            </a:extLst>
          </p:cNvPr>
          <p:cNvSpPr>
            <a:spLocks noGrp="1"/>
          </p:cNvSpPr>
          <p:nvPr>
            <p:ph idx="1"/>
          </p:nvPr>
        </p:nvSpPr>
        <p:spPr>
          <a:xfrm>
            <a:off x="363315" y="282811"/>
            <a:ext cx="7648740" cy="6326892"/>
          </a:xfrm>
        </p:spPr>
        <p:txBody>
          <a:bodyPr vert="horz" lIns="91440" tIns="45720" rIns="91440" bIns="45720" rtlCol="0" anchor="t">
            <a:normAutofit/>
          </a:bodyPr>
          <a:lstStyle/>
          <a:p>
            <a:pPr marL="0" indent="0">
              <a:buNone/>
            </a:pPr>
            <a:r>
              <a:rPr lang="en-US" sz="3300" dirty="0">
                <a:solidFill>
                  <a:srgbClr val="FF0000"/>
                </a:solidFill>
                <a:latin typeface="Gill Sans Nova"/>
                <a:cs typeface="Calibri"/>
              </a:rPr>
              <a:t>7) Lithium Batteries &amp; Battery Holder:</a:t>
            </a:r>
            <a:r>
              <a:rPr lang="en-US" sz="3300" dirty="0">
                <a:latin typeface="Gill Sans Nova"/>
                <a:cs typeface="Calibri"/>
              </a:rPr>
              <a:t> </a:t>
            </a:r>
          </a:p>
          <a:p>
            <a:pPr lvl="1">
              <a:buFont typeface="Wingdings" panose="020B0604020202020204" pitchFamily="34" charset="0"/>
              <a:buChar char="Ø"/>
            </a:pPr>
            <a:r>
              <a:rPr lang="en-US" sz="2400" dirty="0">
                <a:solidFill>
                  <a:srgbClr val="212529"/>
                </a:solidFill>
                <a:latin typeface="Calibri"/>
                <a:cs typeface="Times New Roman"/>
              </a:rPr>
              <a:t>Rechargeable lithium batteries with a voltage rating of 3.7V.</a:t>
            </a:r>
            <a:endParaRPr lang="en-US" sz="2400">
              <a:solidFill>
                <a:srgbClr val="413424"/>
              </a:solidFill>
              <a:latin typeface="Calibri"/>
              <a:cs typeface="Calibri"/>
            </a:endParaRPr>
          </a:p>
          <a:p>
            <a:pPr lvl="1">
              <a:buFont typeface="Wingdings" panose="020B0604020202020204" pitchFamily="34" charset="0"/>
              <a:buChar char="Ø"/>
            </a:pPr>
            <a:r>
              <a:rPr lang="en-US" sz="2400" dirty="0">
                <a:solidFill>
                  <a:srgbClr val="212529"/>
                </a:solidFill>
                <a:latin typeface="Calibri"/>
                <a:cs typeface="Times New Roman"/>
              </a:rPr>
              <a:t>Batteries are in series, the total voltage output equals 3.7V * 3 = 11.1V.</a:t>
            </a:r>
            <a:r>
              <a:rPr lang="en-US" sz="2200" dirty="0">
                <a:solidFill>
                  <a:srgbClr val="212529"/>
                </a:solidFill>
                <a:latin typeface="Calibri"/>
                <a:cs typeface="Times New Roman"/>
              </a:rPr>
              <a:t> </a:t>
            </a:r>
            <a:endParaRPr lang="en-US" sz="2200">
              <a:latin typeface="Calibri"/>
              <a:cs typeface="Calibri"/>
            </a:endParaRPr>
          </a:p>
          <a:p>
            <a:pPr marL="0" indent="0">
              <a:buNone/>
            </a:pPr>
            <a:endParaRPr lang="en-US" sz="2400" dirty="0">
              <a:solidFill>
                <a:srgbClr val="212529"/>
              </a:solidFill>
              <a:latin typeface="Calibri"/>
              <a:cs typeface="Times New Roman"/>
            </a:endParaRPr>
          </a:p>
          <a:p>
            <a:pPr marL="0" indent="0">
              <a:buNone/>
            </a:pPr>
            <a:endParaRPr lang="en-US" sz="1500" dirty="0">
              <a:solidFill>
                <a:srgbClr val="212529"/>
              </a:solidFill>
              <a:latin typeface="Times New Roman"/>
              <a:cs typeface="Times New Roman"/>
            </a:endParaRPr>
          </a:p>
          <a:p>
            <a:pPr marL="0" indent="0">
              <a:buNone/>
            </a:pPr>
            <a:endParaRPr lang="en-US" sz="1500" dirty="0">
              <a:solidFill>
                <a:srgbClr val="212529"/>
              </a:solidFill>
              <a:latin typeface="Times New Roman"/>
              <a:cs typeface="Times New Roman"/>
            </a:endParaRPr>
          </a:p>
          <a:p>
            <a:pPr marL="0" indent="0">
              <a:buNone/>
            </a:pPr>
            <a:endParaRPr lang="en-US" sz="1500" dirty="0">
              <a:solidFill>
                <a:srgbClr val="212529"/>
              </a:solidFill>
              <a:latin typeface="Times New Roman"/>
              <a:cs typeface="Times New Roman"/>
            </a:endParaRPr>
          </a:p>
          <a:p>
            <a:pPr marL="0" indent="0">
              <a:buNone/>
            </a:pPr>
            <a:endParaRPr lang="en-US" sz="1500" dirty="0">
              <a:solidFill>
                <a:srgbClr val="212529"/>
              </a:solidFill>
              <a:latin typeface="Times New Roman"/>
              <a:cs typeface="Times New Roman"/>
            </a:endParaRPr>
          </a:p>
          <a:p>
            <a:pPr marL="0" indent="0">
              <a:buNone/>
            </a:pPr>
            <a:r>
              <a:rPr lang="en-US" sz="3300" dirty="0">
                <a:solidFill>
                  <a:srgbClr val="FF0000"/>
                </a:solidFill>
                <a:latin typeface="Gill Sans Nova"/>
                <a:cs typeface="Times New Roman"/>
              </a:rPr>
              <a:t>8) Battery Management System (BMS):</a:t>
            </a:r>
            <a:r>
              <a:rPr lang="en-US" sz="3300" dirty="0">
                <a:latin typeface="Gill Sans Nova"/>
                <a:cs typeface="Times New Roman"/>
              </a:rPr>
              <a:t> </a:t>
            </a:r>
          </a:p>
          <a:p>
            <a:pPr marL="800100" lvl="1" indent="-342900">
              <a:buClr>
                <a:srgbClr val="836948"/>
              </a:buClr>
              <a:buFont typeface="Wingdings" panose="020B0604020202020204" pitchFamily="34" charset="0"/>
              <a:buChar char="Ø"/>
            </a:pPr>
            <a:r>
              <a:rPr lang="en-US" sz="2400" dirty="0">
                <a:solidFill>
                  <a:srgbClr val="212529"/>
                </a:solidFill>
                <a:latin typeface="Calibri"/>
                <a:cs typeface="Times New Roman"/>
              </a:rPr>
              <a:t>Short circuit protection.</a:t>
            </a:r>
            <a:endParaRPr lang="en-US" sz="2400" dirty="0">
              <a:latin typeface="Calibri"/>
              <a:cs typeface="Calibri"/>
            </a:endParaRPr>
          </a:p>
          <a:p>
            <a:pPr marL="800100" lvl="1" indent="-342900">
              <a:buClr>
                <a:srgbClr val="836948"/>
              </a:buClr>
              <a:buFont typeface="Wingdings" panose="020B0604020202020204" pitchFamily="34" charset="0"/>
              <a:buChar char="Ø"/>
            </a:pPr>
            <a:r>
              <a:rPr lang="en-US" sz="2400" dirty="0">
                <a:solidFill>
                  <a:srgbClr val="212529"/>
                </a:solidFill>
                <a:latin typeface="Calibri"/>
                <a:cs typeface="Times New Roman"/>
              </a:rPr>
              <a:t>Overcharge protection.</a:t>
            </a:r>
            <a:endParaRPr lang="en-US" sz="2400" dirty="0">
              <a:latin typeface="Calibri"/>
              <a:cs typeface="Calibri"/>
            </a:endParaRPr>
          </a:p>
          <a:p>
            <a:pPr marL="800100" lvl="1" indent="-342900">
              <a:buClr>
                <a:srgbClr val="836948"/>
              </a:buClr>
              <a:buFont typeface="Wingdings" panose="020B0604020202020204" pitchFamily="34" charset="0"/>
              <a:buChar char="Ø"/>
            </a:pPr>
            <a:r>
              <a:rPr lang="en-US" sz="2400" dirty="0">
                <a:solidFill>
                  <a:srgbClr val="212529"/>
                </a:solidFill>
                <a:latin typeface="Calibri"/>
                <a:cs typeface="Times New Roman"/>
              </a:rPr>
              <a:t>Over-discharge protection.</a:t>
            </a:r>
            <a:endParaRPr lang="en-US" sz="2400" dirty="0">
              <a:latin typeface="Calibri"/>
              <a:cs typeface="Calibri"/>
            </a:endParaRPr>
          </a:p>
          <a:p>
            <a:pPr marL="800100" lvl="1" indent="-342900">
              <a:buClr>
                <a:srgbClr val="836948"/>
              </a:buClr>
              <a:buFont typeface="Wingdings" panose="020B0604020202020204" pitchFamily="34" charset="0"/>
              <a:buChar char="Ø"/>
            </a:pPr>
            <a:r>
              <a:rPr lang="en-US" sz="2400" dirty="0">
                <a:solidFill>
                  <a:srgbClr val="212529"/>
                </a:solidFill>
                <a:latin typeface="Calibri"/>
                <a:cs typeface="Times New Roman"/>
              </a:rPr>
              <a:t>Overcurrent protection.</a:t>
            </a:r>
            <a:endParaRPr lang="en-US" sz="2400" dirty="0">
              <a:latin typeface="Calibri"/>
              <a:cs typeface="Calibri"/>
            </a:endParaRPr>
          </a:p>
          <a:p>
            <a:pPr marL="800100" lvl="1" indent="-342900">
              <a:buFont typeface="Wingdings" panose="020B0604020202020204" pitchFamily="34" charset="0"/>
              <a:buChar char="Ø"/>
            </a:pPr>
            <a:r>
              <a:rPr lang="en-US" sz="2400" dirty="0">
                <a:solidFill>
                  <a:srgbClr val="212529"/>
                </a:solidFill>
                <a:latin typeface="Calibri"/>
                <a:cs typeface="Times New Roman"/>
              </a:rPr>
              <a:t>Can be applied to various 3.7V lithium cores.</a:t>
            </a:r>
            <a:endParaRPr lang="en-US" sz="2400">
              <a:latin typeface="Calibri"/>
              <a:cs typeface="Calibri"/>
            </a:endParaRPr>
          </a:p>
          <a:p>
            <a:pPr marL="0" indent="0">
              <a:buNone/>
            </a:pPr>
            <a:endParaRPr lang="en-US" sz="1500" dirty="0">
              <a:solidFill>
                <a:srgbClr val="212529"/>
              </a:solidFill>
              <a:latin typeface="Times New Roman"/>
              <a:cs typeface="Times New Roman"/>
            </a:endParaRPr>
          </a:p>
          <a:p>
            <a:pPr marL="0" indent="0">
              <a:buNone/>
            </a:pPr>
            <a:endParaRPr lang="en-US" sz="1500" dirty="0">
              <a:solidFill>
                <a:srgbClr val="212529"/>
              </a:solidFill>
              <a:latin typeface="Times New Roman"/>
              <a:cs typeface="Times New Roman"/>
            </a:endParaRPr>
          </a:p>
          <a:p>
            <a:pPr marL="0" indent="0">
              <a:buNone/>
            </a:pPr>
            <a:endParaRPr lang="en-US" sz="1500" dirty="0">
              <a:solidFill>
                <a:srgbClr val="212529"/>
              </a:solidFill>
              <a:latin typeface="Times New Roman"/>
              <a:cs typeface="Times New Roman"/>
            </a:endParaRPr>
          </a:p>
        </p:txBody>
      </p:sp>
      <p:pic>
        <p:nvPicPr>
          <p:cNvPr id="6" name="Picture 5" descr="A blue circuit board with black and white chips&#10;&#10;Description automatically generated">
            <a:extLst>
              <a:ext uri="{FF2B5EF4-FFF2-40B4-BE49-F238E27FC236}">
                <a16:creationId xmlns:a16="http://schemas.microsoft.com/office/drawing/2014/main" id="{B909300E-71A5-E089-42EE-B3450EDBBCBB}"/>
              </a:ext>
            </a:extLst>
          </p:cNvPr>
          <p:cNvPicPr>
            <a:picLocks noChangeAspect="1"/>
          </p:cNvPicPr>
          <p:nvPr/>
        </p:nvPicPr>
        <p:blipFill>
          <a:blip r:embed="rId2"/>
          <a:stretch>
            <a:fillRect/>
          </a:stretch>
        </p:blipFill>
        <p:spPr>
          <a:xfrm>
            <a:off x="8014582" y="4199878"/>
            <a:ext cx="3651133" cy="2409355"/>
          </a:xfrm>
          <a:prstGeom prst="rect">
            <a:avLst/>
          </a:prstGeom>
        </p:spPr>
      </p:pic>
      <p:pic>
        <p:nvPicPr>
          <p:cNvPr id="7" name="Picture 6" descr="A battery in a black case&#10;&#10;Description automatically generated">
            <a:extLst>
              <a:ext uri="{FF2B5EF4-FFF2-40B4-BE49-F238E27FC236}">
                <a16:creationId xmlns:a16="http://schemas.microsoft.com/office/drawing/2014/main" id="{8570F159-E02B-AE1C-4705-236C14E7A486}"/>
              </a:ext>
            </a:extLst>
          </p:cNvPr>
          <p:cNvPicPr>
            <a:picLocks noChangeAspect="1"/>
          </p:cNvPicPr>
          <p:nvPr/>
        </p:nvPicPr>
        <p:blipFill>
          <a:blip r:embed="rId3"/>
          <a:stretch>
            <a:fillRect/>
          </a:stretch>
        </p:blipFill>
        <p:spPr>
          <a:xfrm>
            <a:off x="8018362" y="487304"/>
            <a:ext cx="3643572" cy="2835393"/>
          </a:xfrm>
          <a:prstGeom prst="rect">
            <a:avLst/>
          </a:prstGeom>
        </p:spPr>
      </p:pic>
    </p:spTree>
    <p:extLst>
      <p:ext uri="{BB962C8B-B14F-4D97-AF65-F5344CB8AC3E}">
        <p14:creationId xmlns:p14="http://schemas.microsoft.com/office/powerpoint/2010/main" val="254321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B3707-5477-3BE7-C8EA-78E22CAB56B7}"/>
              </a:ext>
            </a:extLst>
          </p:cNvPr>
          <p:cNvSpPr>
            <a:spLocks noGrp="1"/>
          </p:cNvSpPr>
          <p:nvPr>
            <p:ph type="title"/>
          </p:nvPr>
        </p:nvSpPr>
        <p:spPr>
          <a:xfrm>
            <a:off x="-3575" y="553273"/>
            <a:ext cx="10659110" cy="1334970"/>
          </a:xfrm>
        </p:spPr>
        <p:txBody>
          <a:bodyPr>
            <a:normAutofit fontScale="90000"/>
          </a:bodyPr>
          <a:lstStyle/>
          <a:p>
            <a:r>
              <a:rPr lang="en-US" sz="4900" dirty="0">
                <a:solidFill>
                  <a:srgbClr val="FF0000"/>
                </a:solidFill>
                <a:ea typeface="+mj-lt"/>
                <a:cs typeface="+mj-lt"/>
              </a:rPr>
              <a:t>2 – </a:t>
            </a:r>
            <a:br>
              <a:rPr lang="en-US" sz="4900" dirty="0">
                <a:solidFill>
                  <a:srgbClr val="FF0000"/>
                </a:solidFill>
                <a:ea typeface="+mj-lt"/>
                <a:cs typeface="+mj-lt"/>
              </a:rPr>
            </a:br>
            <a:r>
              <a:rPr lang="en-US" sz="4900" dirty="0">
                <a:solidFill>
                  <a:srgbClr val="FF0000"/>
                </a:solidFill>
                <a:ea typeface="+mj-lt"/>
                <a:cs typeface="+mj-lt"/>
              </a:rPr>
              <a:t>Circuit Design &amp; Electric Characteristic</a:t>
            </a:r>
            <a:endParaRPr lang="en-US" sz="4900">
              <a:solidFill>
                <a:srgbClr val="FF0000"/>
              </a:solidFill>
              <a:ea typeface="+mj-lt"/>
              <a:cs typeface="+mj-lt"/>
            </a:endParaRPr>
          </a:p>
          <a:p>
            <a:endParaRPr lang="en-US" dirty="0"/>
          </a:p>
        </p:txBody>
      </p:sp>
      <p:pic>
        <p:nvPicPr>
          <p:cNvPr id="6" name="Content Placeholder 5" descr="A computer circuit board with many wires&#10;&#10;Description automatically generated">
            <a:extLst>
              <a:ext uri="{FF2B5EF4-FFF2-40B4-BE49-F238E27FC236}">
                <a16:creationId xmlns:a16="http://schemas.microsoft.com/office/drawing/2014/main" id="{2A680240-A5EF-2354-F50C-6E65BF68C60F}"/>
              </a:ext>
            </a:extLst>
          </p:cNvPr>
          <p:cNvPicPr>
            <a:picLocks noGrp="1" noChangeAspect="1"/>
          </p:cNvPicPr>
          <p:nvPr>
            <p:ph idx="1"/>
          </p:nvPr>
        </p:nvPicPr>
        <p:blipFill>
          <a:blip r:embed="rId2"/>
          <a:stretch>
            <a:fillRect/>
          </a:stretch>
        </p:blipFill>
        <p:spPr>
          <a:xfrm>
            <a:off x="1045595" y="1879286"/>
            <a:ext cx="10498033" cy="4716240"/>
          </a:xfrm>
        </p:spPr>
      </p:pic>
    </p:spTree>
    <p:extLst>
      <p:ext uri="{BB962C8B-B14F-4D97-AF65-F5344CB8AC3E}">
        <p14:creationId xmlns:p14="http://schemas.microsoft.com/office/powerpoint/2010/main" val="2495747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A person standing in a maze&#10;&#10;Description automatically generated">
            <a:extLst>
              <a:ext uri="{FF2B5EF4-FFF2-40B4-BE49-F238E27FC236}">
                <a16:creationId xmlns:a16="http://schemas.microsoft.com/office/drawing/2014/main" id="{4456F462-48AB-E7F4-548B-8843F6D791D6}"/>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t="7787"/>
          <a:stretch/>
        </p:blipFill>
        <p:spPr>
          <a:xfrm>
            <a:off x="20" y="10"/>
            <a:ext cx="12191980" cy="6857990"/>
          </a:xfrm>
          <a:prstGeom prst="rect">
            <a:avLst/>
          </a:prstGeom>
        </p:spPr>
      </p:pic>
      <p:sp>
        <p:nvSpPr>
          <p:cNvPr id="12" name="Freeform: Shape 11">
            <a:extLst>
              <a:ext uri="{FF2B5EF4-FFF2-40B4-BE49-F238E27FC236}">
                <a16:creationId xmlns:a16="http://schemas.microsoft.com/office/drawing/2014/main" id="{36C5C053-F6BB-464B-BDD2-9D811A24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315D1CC-8D02-4016-AD7A-097E77AAE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B84D5D-9C64-4481-B8AD-C109F7DB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1A9D26D-082A-4101-8D75-863B7B7AB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FE0BA4-FE6E-4B91-9A1B-E373720BD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0E6F154-6DA5-4544-8945-8AF8DE20A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5558ED7-8ED9-4B7F-8138-C5B8A0EC1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3E9F88F-5950-42B0-B9A3-898F9183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C9FA11-6A9B-37CD-4F7C-2646B003EBAC}"/>
              </a:ext>
            </a:extLst>
          </p:cNvPr>
          <p:cNvSpPr>
            <a:spLocks noGrp="1"/>
          </p:cNvSpPr>
          <p:nvPr>
            <p:ph type="ctrTitle"/>
          </p:nvPr>
        </p:nvSpPr>
        <p:spPr>
          <a:xfrm>
            <a:off x="5659718" y="565846"/>
            <a:ext cx="5770281" cy="3617644"/>
          </a:xfrm>
        </p:spPr>
        <p:txBody>
          <a:bodyPr anchor="b">
            <a:normAutofit/>
          </a:bodyPr>
          <a:lstStyle/>
          <a:p>
            <a:pPr algn="r"/>
            <a:r>
              <a:rPr lang="en-US" sz="5600">
                <a:solidFill>
                  <a:srgbClr val="FFFFFF"/>
                </a:solidFill>
              </a:rPr>
              <a:t>Path Planning Algorithm</a:t>
            </a:r>
          </a:p>
        </p:txBody>
      </p:sp>
      <p:sp>
        <p:nvSpPr>
          <p:cNvPr id="3" name="Subtitle 2">
            <a:extLst>
              <a:ext uri="{FF2B5EF4-FFF2-40B4-BE49-F238E27FC236}">
                <a16:creationId xmlns:a16="http://schemas.microsoft.com/office/drawing/2014/main" id="{D5908BC6-3BF5-A4CC-3173-343A68E662F1}"/>
              </a:ext>
            </a:extLst>
          </p:cNvPr>
          <p:cNvSpPr>
            <a:spLocks noGrp="1"/>
          </p:cNvSpPr>
          <p:nvPr>
            <p:ph type="subTitle" idx="1"/>
          </p:nvPr>
        </p:nvSpPr>
        <p:spPr>
          <a:xfrm>
            <a:off x="5659718" y="4456144"/>
            <a:ext cx="5995661" cy="1391814"/>
          </a:xfrm>
        </p:spPr>
        <p:txBody>
          <a:bodyPr anchor="t">
            <a:normAutofit/>
          </a:bodyPr>
          <a:lstStyle/>
          <a:p>
            <a:pPr algn="l"/>
            <a:r>
              <a:rPr lang="en-US" sz="2200" dirty="0">
                <a:solidFill>
                  <a:srgbClr val="FFFFFF"/>
                </a:solidFill>
                <a:ea typeface="+mn-lt"/>
                <a:cs typeface="+mn-lt"/>
              </a:rPr>
              <a:t>Path planning is the main key to the self-parking process. The stages of path planning will be presented</a:t>
            </a:r>
            <a:endParaRPr lang="en-US" dirty="0">
              <a:cs typeface="Calibri"/>
            </a:endParaRPr>
          </a:p>
        </p:txBody>
      </p:sp>
    </p:spTree>
    <p:extLst>
      <p:ext uri="{BB962C8B-B14F-4D97-AF65-F5344CB8AC3E}">
        <p14:creationId xmlns:p14="http://schemas.microsoft.com/office/powerpoint/2010/main" val="7518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C4E6-3E8F-CFAA-F81F-92801FB72C15}"/>
              </a:ext>
            </a:extLst>
          </p:cNvPr>
          <p:cNvSpPr>
            <a:spLocks noGrp="1"/>
          </p:cNvSpPr>
          <p:nvPr>
            <p:ph type="title"/>
          </p:nvPr>
        </p:nvSpPr>
        <p:spPr>
          <a:xfrm>
            <a:off x="133296" y="139745"/>
            <a:ext cx="2749336" cy="746014"/>
          </a:xfrm>
        </p:spPr>
        <p:txBody>
          <a:bodyPr>
            <a:normAutofit fontScale="90000"/>
          </a:bodyPr>
          <a:lstStyle/>
          <a:p>
            <a:r>
              <a:rPr lang="en-US" dirty="0">
                <a:solidFill>
                  <a:srgbClr val="FF0000"/>
                </a:solidFill>
              </a:rPr>
              <a:t>Abstract</a:t>
            </a:r>
            <a:r>
              <a:rPr lang="en-US" dirty="0"/>
              <a:t> </a:t>
            </a:r>
          </a:p>
        </p:txBody>
      </p:sp>
      <p:sp>
        <p:nvSpPr>
          <p:cNvPr id="3" name="Content Placeholder 2">
            <a:extLst>
              <a:ext uri="{FF2B5EF4-FFF2-40B4-BE49-F238E27FC236}">
                <a16:creationId xmlns:a16="http://schemas.microsoft.com/office/drawing/2014/main" id="{8542F200-408C-C85E-02A8-8F8E0C456560}"/>
              </a:ext>
            </a:extLst>
          </p:cNvPr>
          <p:cNvSpPr>
            <a:spLocks noGrp="1"/>
          </p:cNvSpPr>
          <p:nvPr>
            <p:ph idx="1"/>
          </p:nvPr>
        </p:nvSpPr>
        <p:spPr>
          <a:xfrm>
            <a:off x="777240" y="1095824"/>
            <a:ext cx="10659110" cy="5617758"/>
          </a:xfrm>
        </p:spPr>
        <p:txBody>
          <a:bodyPr vert="horz" lIns="91440" tIns="45720" rIns="91440" bIns="45720" rtlCol="0" anchor="t">
            <a:noAutofit/>
          </a:bodyPr>
          <a:lstStyle/>
          <a:p>
            <a:pPr algn="just">
              <a:buClr>
                <a:srgbClr val="836948"/>
              </a:buClr>
              <a:buFont typeface="Wingdings" panose="020B0604020202020204" pitchFamily="34" charset="0"/>
              <a:buChar char="Ø"/>
            </a:pPr>
            <a:r>
              <a:rPr lang="en-US" sz="2600" dirty="0">
                <a:ea typeface="+mn-lt"/>
                <a:cs typeface="+mn-lt"/>
              </a:rPr>
              <a:t>This project aims at enhancing the vehicle automation through what is called “</a:t>
            </a:r>
            <a:r>
              <a:rPr lang="en-US" sz="2600" b="1" i="1" dirty="0">
                <a:ea typeface="+mn-lt"/>
                <a:cs typeface="+mn-lt"/>
              </a:rPr>
              <a:t>Advanced Driver Assistance Systems (ADAS)</a:t>
            </a:r>
            <a:r>
              <a:rPr lang="en-US" sz="2600" dirty="0">
                <a:ea typeface="+mn-lt"/>
                <a:cs typeface="+mn-lt"/>
              </a:rPr>
              <a:t>”. One of the </a:t>
            </a:r>
            <a:r>
              <a:rPr lang="en-US" sz="2600" b="1" dirty="0">
                <a:ea typeface="+mn-lt"/>
                <a:cs typeface="+mn-lt"/>
              </a:rPr>
              <a:t>ADAS</a:t>
            </a:r>
            <a:r>
              <a:rPr lang="en-US" sz="2600" dirty="0">
                <a:ea typeface="+mn-lt"/>
                <a:cs typeface="+mn-lt"/>
              </a:rPr>
              <a:t> is the </a:t>
            </a:r>
            <a:r>
              <a:rPr lang="en-US" sz="2600" b="1" i="1" dirty="0">
                <a:ea typeface="+mn-lt"/>
                <a:cs typeface="+mn-lt"/>
              </a:rPr>
              <a:t>Self-Parking System,</a:t>
            </a:r>
            <a:r>
              <a:rPr lang="en-US" sz="2600" dirty="0">
                <a:ea typeface="+mn-lt"/>
                <a:cs typeface="+mn-lt"/>
              </a:rPr>
              <a:t> which has been selected for development in this project. </a:t>
            </a:r>
            <a:endParaRPr lang="en-US"/>
          </a:p>
          <a:p>
            <a:pPr marL="0" indent="0" algn="just">
              <a:buClr>
                <a:srgbClr val="836948"/>
              </a:buClr>
              <a:buNone/>
            </a:pPr>
            <a:endParaRPr lang="en-US" sz="1100" dirty="0">
              <a:ea typeface="+mn-lt"/>
              <a:cs typeface="+mn-lt"/>
            </a:endParaRPr>
          </a:p>
          <a:p>
            <a:pPr marL="0" indent="0" algn="just">
              <a:buClr>
                <a:srgbClr val="413424">
                  <a:lumMod val="75000"/>
                  <a:lumOff val="25000"/>
                </a:srgbClr>
              </a:buClr>
              <a:buNone/>
            </a:pPr>
            <a:endParaRPr lang="en-US" sz="2600" dirty="0">
              <a:ea typeface="+mn-lt"/>
              <a:cs typeface="+mn-lt"/>
            </a:endParaRPr>
          </a:p>
          <a:p>
            <a:pPr marL="0" indent="0" algn="just">
              <a:buClr>
                <a:srgbClr val="413424">
                  <a:lumMod val="75000"/>
                  <a:lumOff val="25000"/>
                </a:srgbClr>
              </a:buClr>
              <a:buNone/>
            </a:pPr>
            <a:endParaRPr lang="en-US" dirty="0">
              <a:cs typeface="Calibri"/>
            </a:endParaRPr>
          </a:p>
        </p:txBody>
      </p:sp>
      <p:pic>
        <p:nvPicPr>
          <p:cNvPr id="4" name="Picture 3" descr="A diagram of a car&#10;&#10;Description automatically generated">
            <a:extLst>
              <a:ext uri="{FF2B5EF4-FFF2-40B4-BE49-F238E27FC236}">
                <a16:creationId xmlns:a16="http://schemas.microsoft.com/office/drawing/2014/main" id="{7506380C-82DE-D3DD-6F09-D415836524A5}"/>
              </a:ext>
            </a:extLst>
          </p:cNvPr>
          <p:cNvPicPr>
            <a:picLocks noChangeAspect="1"/>
          </p:cNvPicPr>
          <p:nvPr/>
        </p:nvPicPr>
        <p:blipFill>
          <a:blip r:embed="rId2"/>
          <a:stretch>
            <a:fillRect/>
          </a:stretch>
        </p:blipFill>
        <p:spPr>
          <a:xfrm>
            <a:off x="3271538" y="2539442"/>
            <a:ext cx="6239871" cy="4190059"/>
          </a:xfrm>
          <a:prstGeom prst="rect">
            <a:avLst/>
          </a:prstGeom>
        </p:spPr>
      </p:pic>
    </p:spTree>
    <p:extLst>
      <p:ext uri="{BB962C8B-B14F-4D97-AF65-F5344CB8AC3E}">
        <p14:creationId xmlns:p14="http://schemas.microsoft.com/office/powerpoint/2010/main" val="395620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27DF8B-AF40-4916-BF81-7B4B1D6A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AE0E191-47BD-46BD-846E-E994713F2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FBABB8A5-9A2C-724F-1E8E-DE91512CDE77}"/>
              </a:ext>
            </a:extLst>
          </p:cNvPr>
          <p:cNvSpPr>
            <a:spLocks noGrp="1"/>
          </p:cNvSpPr>
          <p:nvPr>
            <p:ph type="title"/>
          </p:nvPr>
        </p:nvSpPr>
        <p:spPr>
          <a:xfrm>
            <a:off x="297462" y="296932"/>
            <a:ext cx="9736362" cy="923369"/>
          </a:xfrm>
        </p:spPr>
        <p:txBody>
          <a:bodyPr anchor="b">
            <a:normAutofit/>
          </a:bodyPr>
          <a:lstStyle/>
          <a:p>
            <a:r>
              <a:rPr lang="en-US" sz="4400" dirty="0">
                <a:solidFill>
                  <a:srgbClr val="FF0000"/>
                </a:solidFill>
              </a:rPr>
              <a:t>What is the meaning of a path planning?</a:t>
            </a:r>
          </a:p>
        </p:txBody>
      </p:sp>
      <p:sp>
        <p:nvSpPr>
          <p:cNvPr id="3" name="Content Placeholder 2">
            <a:extLst>
              <a:ext uri="{FF2B5EF4-FFF2-40B4-BE49-F238E27FC236}">
                <a16:creationId xmlns:a16="http://schemas.microsoft.com/office/drawing/2014/main" id="{CB282685-2DAA-32D6-0642-B80011EBF207}"/>
              </a:ext>
            </a:extLst>
          </p:cNvPr>
          <p:cNvSpPr>
            <a:spLocks noGrp="1"/>
          </p:cNvSpPr>
          <p:nvPr>
            <p:ph idx="1"/>
          </p:nvPr>
        </p:nvSpPr>
        <p:spPr>
          <a:xfrm>
            <a:off x="137538" y="1538111"/>
            <a:ext cx="6497166" cy="5005738"/>
          </a:xfrm>
        </p:spPr>
        <p:txBody>
          <a:bodyPr vert="horz" lIns="91440" tIns="45720" rIns="91440" bIns="45720" rtlCol="0" anchor="t">
            <a:noAutofit/>
          </a:bodyPr>
          <a:lstStyle/>
          <a:p>
            <a:pPr marL="0" indent="0">
              <a:buNone/>
            </a:pPr>
            <a:r>
              <a:rPr lang="en-US" sz="2200" dirty="0">
                <a:latin typeface="Calibri"/>
                <a:ea typeface="+mn-lt"/>
                <a:cs typeface="+mn-lt"/>
              </a:rPr>
              <a:t>Requires an appropriate addressing scheme that the robot can follow.</a:t>
            </a:r>
          </a:p>
          <a:p>
            <a:pPr marL="0" indent="0">
              <a:buNone/>
            </a:pPr>
            <a:endParaRPr lang="en-US" sz="2200" dirty="0">
              <a:latin typeface="Calibri"/>
              <a:cs typeface="Calibri"/>
            </a:endParaRPr>
          </a:p>
          <a:p>
            <a:pPr marL="0" indent="0">
              <a:buNone/>
            </a:pPr>
            <a:r>
              <a:rPr lang="en-US" sz="2200" dirty="0">
                <a:ea typeface="+mn-lt"/>
                <a:cs typeface="+mn-lt"/>
              </a:rPr>
              <a:t>To solve the robot navigation problem, we need to find answers to the three following questions: </a:t>
            </a:r>
          </a:p>
          <a:p>
            <a:pPr marL="0" indent="0">
              <a:buNone/>
            </a:pPr>
            <a:r>
              <a:rPr lang="en-US" sz="2200" b="1" dirty="0">
                <a:ea typeface="+mn-lt"/>
                <a:cs typeface="+mn-lt"/>
              </a:rPr>
              <a:t>What is the proper starting point location? </a:t>
            </a:r>
          </a:p>
          <a:p>
            <a:pPr marL="0" indent="0">
              <a:buNone/>
            </a:pPr>
            <a:r>
              <a:rPr lang="en-US" sz="2200" b="1" dirty="0">
                <a:ea typeface="+mn-lt"/>
                <a:cs typeface="+mn-lt"/>
              </a:rPr>
              <a:t>What is the end point location? </a:t>
            </a:r>
          </a:p>
          <a:p>
            <a:pPr marL="0" indent="0">
              <a:buNone/>
            </a:pPr>
            <a:r>
              <a:rPr lang="en-US" sz="2200" b="1" dirty="0">
                <a:ea typeface="+mn-lt"/>
                <a:cs typeface="+mn-lt"/>
              </a:rPr>
              <a:t>What is the proper trajectory that connects the start &amp; end points?</a:t>
            </a:r>
            <a:endParaRPr lang="en-US" sz="2200" b="1">
              <a:cs typeface="Calibri"/>
            </a:endParaRPr>
          </a:p>
          <a:p>
            <a:pPr marL="0" indent="0">
              <a:buNone/>
            </a:pPr>
            <a:endParaRPr lang="en-US" sz="2200" dirty="0">
              <a:latin typeface="Calibri"/>
              <a:cs typeface="Calibri"/>
            </a:endParaRPr>
          </a:p>
          <a:p>
            <a:pPr marL="0" indent="0">
              <a:buNone/>
            </a:pPr>
            <a:r>
              <a:rPr lang="en-US" sz="2200" dirty="0">
                <a:latin typeface="Calibri"/>
                <a:ea typeface="+mn-lt"/>
                <a:cs typeface="+mn-lt"/>
              </a:rPr>
              <a:t>Answered by the three fundamental navigation functions , respectively:</a:t>
            </a:r>
            <a:endParaRPr lang="en-US" sz="2200" dirty="0">
              <a:latin typeface="Calibri"/>
              <a:cs typeface="Calibri"/>
            </a:endParaRPr>
          </a:p>
          <a:p>
            <a:pPr marL="342900" indent="-342900"/>
            <a:r>
              <a:rPr lang="en-US" sz="2200" b="1" dirty="0">
                <a:latin typeface="Calibri"/>
                <a:ea typeface="+mn-lt"/>
                <a:cs typeface="+mn-lt"/>
              </a:rPr>
              <a:t>Localization, mapping, and motion planning.</a:t>
            </a:r>
            <a:r>
              <a:rPr lang="en-US" sz="2200" dirty="0">
                <a:ea typeface="+mn-lt"/>
                <a:cs typeface="+mn-lt"/>
              </a:rPr>
              <a:t> </a:t>
            </a:r>
            <a:endParaRPr lang="en-US" sz="2200">
              <a:cs typeface="Calibri"/>
            </a:endParaRPr>
          </a:p>
        </p:txBody>
      </p:sp>
      <p:sp>
        <p:nvSpPr>
          <p:cNvPr id="13" name="Oval 1">
            <a:extLst>
              <a:ext uri="{FF2B5EF4-FFF2-40B4-BE49-F238E27FC236}">
                <a16:creationId xmlns:a16="http://schemas.microsoft.com/office/drawing/2014/main" id="{D60DC0FE-B192-4898-9A42-DD3CA1061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5" name="decorative circles">
            <a:extLst>
              <a:ext uri="{FF2B5EF4-FFF2-40B4-BE49-F238E27FC236}">
                <a16:creationId xmlns:a16="http://schemas.microsoft.com/office/drawing/2014/main" id="{47154ABD-A760-4C29-A394-422706C2C0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16" name="Oval 15">
              <a:extLst>
                <a:ext uri="{FF2B5EF4-FFF2-40B4-BE49-F238E27FC236}">
                  <a16:creationId xmlns:a16="http://schemas.microsoft.com/office/drawing/2014/main" id="{87E907A3-04C3-40DF-AF5B-74DFD9858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C341F19-78FA-4078-B1AD-5E1646DD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6E0C6E1-CEDB-4511-B675-C5C48112E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863F213-E875-41B8-A148-A90BCD837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6FF8E98-A1E7-49FB-95C2-4518E16B5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89E7E111-521F-AC36-37EF-218939013DA9}"/>
              </a:ext>
            </a:extLst>
          </p:cNvPr>
          <p:cNvPicPr>
            <a:picLocks noChangeAspect="1"/>
          </p:cNvPicPr>
          <p:nvPr/>
        </p:nvPicPr>
        <p:blipFill>
          <a:blip r:embed="rId2"/>
          <a:stretch>
            <a:fillRect/>
          </a:stretch>
        </p:blipFill>
        <p:spPr>
          <a:xfrm>
            <a:off x="7043521" y="2877277"/>
            <a:ext cx="5145421" cy="3374159"/>
          </a:xfrm>
          <a:prstGeom prst="rect">
            <a:avLst/>
          </a:prstGeom>
        </p:spPr>
      </p:pic>
    </p:spTree>
    <p:extLst>
      <p:ext uri="{BB962C8B-B14F-4D97-AF65-F5344CB8AC3E}">
        <p14:creationId xmlns:p14="http://schemas.microsoft.com/office/powerpoint/2010/main" val="2387135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73A5B-3D18-6EF6-B327-CA6382C5E82A}"/>
              </a:ext>
            </a:extLst>
          </p:cNvPr>
          <p:cNvSpPr>
            <a:spLocks noGrp="1"/>
          </p:cNvSpPr>
          <p:nvPr>
            <p:ph type="title"/>
          </p:nvPr>
        </p:nvSpPr>
        <p:spPr>
          <a:xfrm>
            <a:off x="400944" y="233421"/>
            <a:ext cx="6289435" cy="750122"/>
          </a:xfrm>
        </p:spPr>
        <p:txBody>
          <a:bodyPr>
            <a:normAutofit fontScale="90000"/>
          </a:bodyPr>
          <a:lstStyle/>
          <a:p>
            <a:r>
              <a:rPr lang="en-US" dirty="0">
                <a:solidFill>
                  <a:srgbClr val="FF0000"/>
                </a:solidFill>
                <a:ea typeface="+mj-lt"/>
                <a:cs typeface="+mj-lt"/>
              </a:rPr>
              <a:t>Vehicle Kinematics</a:t>
            </a:r>
            <a:endParaRPr lang="en-US">
              <a:solidFill>
                <a:srgbClr val="FF0000"/>
              </a:solidFill>
            </a:endParaRPr>
          </a:p>
        </p:txBody>
      </p:sp>
      <p:sp>
        <p:nvSpPr>
          <p:cNvPr id="3" name="Content Placeholder 2">
            <a:extLst>
              <a:ext uri="{FF2B5EF4-FFF2-40B4-BE49-F238E27FC236}">
                <a16:creationId xmlns:a16="http://schemas.microsoft.com/office/drawing/2014/main" id="{A3322232-24A7-CB32-3302-DA1FEE42E548}"/>
              </a:ext>
            </a:extLst>
          </p:cNvPr>
          <p:cNvSpPr>
            <a:spLocks noGrp="1"/>
          </p:cNvSpPr>
          <p:nvPr>
            <p:ph idx="1"/>
          </p:nvPr>
        </p:nvSpPr>
        <p:spPr>
          <a:xfrm>
            <a:off x="863099" y="1196789"/>
            <a:ext cx="10465927" cy="5076766"/>
          </a:xfrm>
        </p:spPr>
        <p:txBody>
          <a:bodyPr vert="horz" lIns="91440" tIns="45720" rIns="91440" bIns="45720" rtlCol="0" anchor="t">
            <a:normAutofit/>
          </a:bodyPr>
          <a:lstStyle/>
          <a:p>
            <a:pPr marL="0" indent="0" algn="just">
              <a:buNone/>
            </a:pPr>
            <a:r>
              <a:rPr lang="en-US" sz="2400" b="1" dirty="0">
                <a:solidFill>
                  <a:srgbClr val="1F1F1F"/>
                </a:solidFill>
                <a:latin typeface="Segoe UI"/>
                <a:cs typeface="Calibri"/>
              </a:rPr>
              <a:t>Non-holonomic </a:t>
            </a:r>
            <a:r>
              <a:rPr lang="en-US" sz="2400" b="1" dirty="0">
                <a:solidFill>
                  <a:srgbClr val="1F1F1F"/>
                </a:solidFill>
                <a:latin typeface="Segoe UI"/>
                <a:ea typeface="+mn-lt"/>
                <a:cs typeface="+mn-lt"/>
              </a:rPr>
              <a:t>Systems,</a:t>
            </a:r>
            <a:endParaRPr lang="en-US" sz="2400" dirty="0">
              <a:solidFill>
                <a:srgbClr val="1F1F1F"/>
              </a:solidFill>
              <a:latin typeface="Segoe UI"/>
              <a:ea typeface="+mn-lt"/>
              <a:cs typeface="+mn-lt"/>
            </a:endParaRPr>
          </a:p>
          <a:p>
            <a:pPr lvl="1" algn="just">
              <a:buFont typeface="Wingdings" panose="020B0604020202020204" pitchFamily="34" charset="0"/>
              <a:buChar char="Ø"/>
            </a:pPr>
            <a:r>
              <a:rPr lang="en-US" sz="2400" dirty="0">
                <a:solidFill>
                  <a:srgbClr val="1F1F1F"/>
                </a:solidFill>
                <a:ea typeface="+mn-lt"/>
                <a:cs typeface="+mn-lt"/>
              </a:rPr>
              <a:t>Understanding the behavior of cars, especially during maneuvers like turning.</a:t>
            </a:r>
            <a:endParaRPr lang="en-US" sz="2400" dirty="0">
              <a:cs typeface="Calibri"/>
            </a:endParaRPr>
          </a:p>
          <a:p>
            <a:pPr lvl="1" algn="just">
              <a:buFont typeface="Wingdings" panose="020B0604020202020204" pitchFamily="34" charset="0"/>
              <a:buChar char="Ø"/>
            </a:pPr>
            <a:r>
              <a:rPr lang="en-US" sz="2400" dirty="0">
                <a:solidFill>
                  <a:srgbClr val="1F1F1F"/>
                </a:solidFill>
                <a:ea typeface="+mn-lt"/>
                <a:cs typeface="+mn-lt"/>
              </a:rPr>
              <a:t>Its final position depends not only on the overall distance traveled but also on the specific path.</a:t>
            </a:r>
            <a:endParaRPr lang="en-US" sz="2400" dirty="0">
              <a:cs typeface="Calibri"/>
            </a:endParaRPr>
          </a:p>
          <a:p>
            <a:pPr marL="0" indent="0" algn="just">
              <a:buClr>
                <a:srgbClr val="836948"/>
              </a:buClr>
              <a:buNone/>
            </a:pPr>
            <a:r>
              <a:rPr lang="en-US" sz="2400" b="1" dirty="0">
                <a:solidFill>
                  <a:srgbClr val="1F1F1F"/>
                </a:solidFill>
                <a:latin typeface="Segoe UI"/>
                <a:ea typeface="+mn-lt"/>
                <a:cs typeface="+mn-lt"/>
              </a:rPr>
              <a:t>The low-speed method,</a:t>
            </a:r>
          </a:p>
          <a:p>
            <a:pPr marL="800100" lvl="1" indent="-342900" algn="just">
              <a:buFont typeface="Wingdings" panose="020B0604020202020204" pitchFamily="34" charset="0"/>
              <a:buChar char="Ø"/>
            </a:pPr>
            <a:r>
              <a:rPr lang="en-US" sz="2400" dirty="0">
                <a:solidFill>
                  <a:srgbClr val="1F1F1F"/>
                </a:solidFill>
                <a:latin typeface="Calibri"/>
                <a:cs typeface="Calibri"/>
              </a:rPr>
              <a:t>Avoid Sliding.</a:t>
            </a:r>
          </a:p>
          <a:p>
            <a:pPr marL="800100" lvl="1" indent="-342900" algn="just">
              <a:buFont typeface="Wingdings" panose="020B0604020202020204" pitchFamily="34" charset="0"/>
              <a:buChar char="Ø"/>
            </a:pPr>
            <a:r>
              <a:rPr lang="en-US" sz="2400" dirty="0">
                <a:solidFill>
                  <a:srgbClr val="1F1F1F"/>
                </a:solidFill>
                <a:ea typeface="+mn-lt"/>
                <a:cs typeface="+mn-lt"/>
              </a:rPr>
              <a:t>Increased response to changes in the surrounding environment.</a:t>
            </a:r>
            <a:endParaRPr lang="en-US" sz="2400" dirty="0">
              <a:cs typeface="Calibri"/>
            </a:endParaRPr>
          </a:p>
          <a:p>
            <a:pPr marL="0" indent="0" algn="just">
              <a:buClr>
                <a:srgbClr val="413424">
                  <a:lumMod val="75000"/>
                  <a:lumOff val="25000"/>
                </a:srgbClr>
              </a:buClr>
              <a:buNone/>
            </a:pPr>
            <a:endParaRPr lang="en-US" b="1">
              <a:solidFill>
                <a:srgbClr val="FF0000"/>
              </a:solidFill>
              <a:cs typeface="Calibri"/>
            </a:endParaRPr>
          </a:p>
        </p:txBody>
      </p:sp>
      <p:pic>
        <p:nvPicPr>
          <p:cNvPr id="4" name="Picture 3" descr="A diagram of a circuit&#10;&#10;Description automatically generated">
            <a:extLst>
              <a:ext uri="{FF2B5EF4-FFF2-40B4-BE49-F238E27FC236}">
                <a16:creationId xmlns:a16="http://schemas.microsoft.com/office/drawing/2014/main" id="{72B4CD0B-8849-AC7E-1016-3E0BF57C0FAE}"/>
              </a:ext>
            </a:extLst>
          </p:cNvPr>
          <p:cNvPicPr>
            <a:picLocks noChangeAspect="1"/>
          </p:cNvPicPr>
          <p:nvPr/>
        </p:nvPicPr>
        <p:blipFill>
          <a:blip r:embed="rId2"/>
          <a:stretch>
            <a:fillRect/>
          </a:stretch>
        </p:blipFill>
        <p:spPr>
          <a:xfrm>
            <a:off x="6223494" y="4485902"/>
            <a:ext cx="5107632" cy="2376311"/>
          </a:xfrm>
          <a:prstGeom prst="rect">
            <a:avLst/>
          </a:prstGeom>
        </p:spPr>
      </p:pic>
      <p:sp>
        <p:nvSpPr>
          <p:cNvPr id="5" name="TextBox 4">
            <a:extLst>
              <a:ext uri="{FF2B5EF4-FFF2-40B4-BE49-F238E27FC236}">
                <a16:creationId xmlns:a16="http://schemas.microsoft.com/office/drawing/2014/main" id="{0A7C40E5-3D7F-E5B5-AB5A-1A4D6B6F52BF}"/>
              </a:ext>
            </a:extLst>
          </p:cNvPr>
          <p:cNvSpPr txBox="1"/>
          <p:nvPr/>
        </p:nvSpPr>
        <p:spPr>
          <a:xfrm>
            <a:off x="399246" y="4488287"/>
            <a:ext cx="581266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600" dirty="0">
                <a:solidFill>
                  <a:srgbClr val="FF0000"/>
                </a:solidFill>
                <a:latin typeface="Gill Sans Nova"/>
                <a:cs typeface="Segoe UI"/>
              </a:rPr>
              <a:t>Vehicle and Parking space</a:t>
            </a:r>
          </a:p>
          <a:p>
            <a:r>
              <a:rPr lang="en-US" sz="3600" dirty="0">
                <a:solidFill>
                  <a:srgbClr val="FF0000"/>
                </a:solidFill>
                <a:latin typeface="Gill Sans Nova"/>
                <a:cs typeface="Segoe UI"/>
              </a:rPr>
              <a:t>Considerations:</a:t>
            </a:r>
            <a:r>
              <a:rPr lang="en-US" sz="3600" dirty="0">
                <a:latin typeface="Gill Sans Nova"/>
                <a:cs typeface="Segoe UI"/>
              </a:rPr>
              <a:t>​</a:t>
            </a:r>
          </a:p>
        </p:txBody>
      </p:sp>
    </p:spTree>
    <p:extLst>
      <p:ext uri="{BB962C8B-B14F-4D97-AF65-F5344CB8AC3E}">
        <p14:creationId xmlns:p14="http://schemas.microsoft.com/office/powerpoint/2010/main" val="1103000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F686-8442-E6E3-321F-EC8D886DE7B5}"/>
              </a:ext>
            </a:extLst>
          </p:cNvPr>
          <p:cNvSpPr>
            <a:spLocks noGrp="1"/>
          </p:cNvSpPr>
          <p:nvPr>
            <p:ph type="title"/>
          </p:nvPr>
        </p:nvSpPr>
        <p:spPr>
          <a:xfrm>
            <a:off x="297462" y="252236"/>
            <a:ext cx="9737182" cy="779934"/>
          </a:xfrm>
        </p:spPr>
        <p:txBody>
          <a:bodyPr>
            <a:normAutofit fontScale="90000"/>
          </a:bodyPr>
          <a:lstStyle/>
          <a:p>
            <a:r>
              <a:rPr lang="en-US" dirty="0">
                <a:solidFill>
                  <a:srgbClr val="FF0000"/>
                </a:solidFill>
                <a:ea typeface="+mj-lt"/>
                <a:cs typeface="+mj-lt"/>
              </a:rPr>
              <a:t>1- Parallel Parking Path Design</a:t>
            </a:r>
            <a:r>
              <a:rPr lang="en-US" dirty="0"/>
              <a:t> </a:t>
            </a:r>
          </a:p>
        </p:txBody>
      </p:sp>
      <p:sp>
        <p:nvSpPr>
          <p:cNvPr id="3" name="Content Placeholder 2">
            <a:extLst>
              <a:ext uri="{FF2B5EF4-FFF2-40B4-BE49-F238E27FC236}">
                <a16:creationId xmlns:a16="http://schemas.microsoft.com/office/drawing/2014/main" id="{C1B38547-C587-3F32-6435-B12C4D425E4B}"/>
              </a:ext>
            </a:extLst>
          </p:cNvPr>
          <p:cNvSpPr>
            <a:spLocks noGrp="1"/>
          </p:cNvSpPr>
          <p:nvPr>
            <p:ph idx="1"/>
          </p:nvPr>
        </p:nvSpPr>
        <p:spPr>
          <a:xfrm>
            <a:off x="699066" y="1204736"/>
            <a:ext cx="7093703" cy="5517856"/>
          </a:xfrm>
        </p:spPr>
        <p:txBody>
          <a:bodyPr vert="horz" lIns="91440" tIns="45720" rIns="91440" bIns="45720" rtlCol="0" anchor="t">
            <a:normAutofit/>
          </a:bodyPr>
          <a:lstStyle/>
          <a:p>
            <a:pPr marL="0" indent="0" algn="just">
              <a:buNone/>
            </a:pPr>
            <a:r>
              <a:rPr lang="en-US" sz="2800" b="1" dirty="0">
                <a:latin typeface="Gill Sans Nova"/>
                <a:cs typeface="Times New Roman"/>
              </a:rPr>
              <a:t>Path Type,</a:t>
            </a:r>
            <a:r>
              <a:rPr lang="en-US" sz="2800" dirty="0">
                <a:latin typeface="Gill Sans Nova"/>
                <a:cs typeface="Times New Roman"/>
              </a:rPr>
              <a:t> </a:t>
            </a:r>
            <a:endParaRPr lang="en-US" sz="2600">
              <a:ea typeface="+mn-lt"/>
              <a:cs typeface="+mn-lt"/>
            </a:endParaRPr>
          </a:p>
          <a:p>
            <a:pPr marL="914400" lvl="1" indent="-457200" algn="just"/>
            <a:r>
              <a:rPr lang="en-US" sz="2600" dirty="0">
                <a:ea typeface="+mn-lt"/>
                <a:cs typeface="+mn-lt"/>
              </a:rPr>
              <a:t>Circle – Straight Line – Circle (CSC)</a:t>
            </a:r>
            <a:endParaRPr lang="en-US" sz="2600" dirty="0">
              <a:cs typeface="Calibri"/>
            </a:endParaRPr>
          </a:p>
          <a:p>
            <a:pPr marL="0" indent="0" algn="just">
              <a:buNone/>
            </a:pPr>
            <a:endParaRPr lang="en-US" sz="2800" dirty="0">
              <a:latin typeface="Calibri"/>
              <a:cs typeface="Times New Roman"/>
            </a:endParaRPr>
          </a:p>
          <a:p>
            <a:pPr marL="0" indent="0" algn="just">
              <a:buNone/>
            </a:pPr>
            <a:endParaRPr lang="en-US" sz="2800" dirty="0">
              <a:latin typeface="Gill Sans Nova"/>
              <a:cs typeface="Times New Roman"/>
            </a:endParaRPr>
          </a:p>
          <a:p>
            <a:pPr marL="0" indent="0" algn="just">
              <a:buNone/>
            </a:pPr>
            <a:endParaRPr lang="en-US" sz="2800" dirty="0">
              <a:latin typeface="Gill Sans Nova"/>
              <a:cs typeface="Times New Roman"/>
            </a:endParaRPr>
          </a:p>
          <a:p>
            <a:pPr marL="0" indent="0" algn="just">
              <a:buNone/>
            </a:pPr>
            <a:endParaRPr lang="en-US" sz="2800" dirty="0">
              <a:latin typeface="Gill Sans Nova"/>
              <a:cs typeface="Times New Roman"/>
            </a:endParaRPr>
          </a:p>
          <a:p>
            <a:pPr marL="0" indent="0" algn="just">
              <a:buNone/>
            </a:pPr>
            <a:r>
              <a:rPr lang="en-US" sz="2800" b="1" dirty="0">
                <a:latin typeface="Gill Sans Nova"/>
                <a:cs typeface="Times New Roman"/>
              </a:rPr>
              <a:t>Path </a:t>
            </a:r>
            <a:r>
              <a:rPr lang="en-US" sz="2800" b="1" dirty="0">
                <a:latin typeface="Gill Sans Nova"/>
                <a:ea typeface="+mn-lt"/>
                <a:cs typeface="+mn-lt"/>
              </a:rPr>
              <a:t>Margins</a:t>
            </a:r>
            <a:r>
              <a:rPr lang="en-US" sz="2800" b="1" dirty="0">
                <a:latin typeface="Gill Sans Nova"/>
                <a:cs typeface="Calibri"/>
              </a:rPr>
              <a:t>,</a:t>
            </a:r>
            <a:endParaRPr lang="en-US" sz="2800" b="1" dirty="0">
              <a:latin typeface="Gill Sans Nova"/>
              <a:cs typeface="Times New Roman"/>
            </a:endParaRPr>
          </a:p>
          <a:p>
            <a:pPr lvl="1" algn="just">
              <a:buFont typeface="Arial"/>
              <a:buChar char="•"/>
            </a:pPr>
            <a:r>
              <a:rPr lang="en-US" sz="2600" dirty="0">
                <a:solidFill>
                  <a:srgbClr val="000000"/>
                </a:solidFill>
                <a:latin typeface="Calibri"/>
                <a:cs typeface="Times New Roman"/>
              </a:rPr>
              <a:t>From start point (r) to f1 </a:t>
            </a:r>
            <a:endParaRPr lang="en-US" sz="2600" dirty="0">
              <a:cs typeface="Calibri"/>
            </a:endParaRPr>
          </a:p>
          <a:p>
            <a:pPr lvl="1" algn="just">
              <a:buFont typeface="Arial"/>
              <a:buChar char="•"/>
            </a:pPr>
            <a:r>
              <a:rPr lang="en-US" sz="2600" dirty="0">
                <a:solidFill>
                  <a:srgbClr val="000000"/>
                </a:solidFill>
                <a:latin typeface="Calibri"/>
                <a:cs typeface="Times New Roman"/>
              </a:rPr>
              <a:t>From f1 to f2</a:t>
            </a:r>
            <a:endParaRPr lang="en-US" sz="2600">
              <a:latin typeface="Calibri"/>
              <a:cs typeface="Calibri"/>
            </a:endParaRPr>
          </a:p>
          <a:p>
            <a:pPr lvl="1" algn="just">
              <a:buFont typeface="Arial"/>
              <a:buChar char="•"/>
            </a:pPr>
            <a:r>
              <a:rPr lang="en-US" sz="2600" dirty="0">
                <a:solidFill>
                  <a:srgbClr val="000000"/>
                </a:solidFill>
                <a:latin typeface="Calibri"/>
                <a:cs typeface="Times New Roman"/>
              </a:rPr>
              <a:t>From f2 to end point (O)</a:t>
            </a:r>
            <a:endParaRPr lang="en-US" sz="2600" dirty="0">
              <a:latin typeface="Calibri"/>
              <a:cs typeface="Calibri"/>
            </a:endParaRPr>
          </a:p>
          <a:p>
            <a:pPr marL="0" indent="0" algn="just">
              <a:buNone/>
            </a:pPr>
            <a:endParaRPr lang="en-US" sz="2800" dirty="0">
              <a:latin typeface="Gill Sans Nova"/>
              <a:cs typeface="Times New Roman"/>
            </a:endParaRPr>
          </a:p>
          <a:p>
            <a:pPr marL="0" indent="0" algn="just">
              <a:buNone/>
            </a:pPr>
            <a:endParaRPr lang="en-US" dirty="0">
              <a:latin typeface="Calibri"/>
              <a:cs typeface="Calibri"/>
            </a:endParaRPr>
          </a:p>
          <a:p>
            <a:pPr marL="0" indent="0" algn="just">
              <a:buNone/>
            </a:pPr>
            <a:endParaRPr lang="en-US" sz="2800" dirty="0">
              <a:latin typeface="Gill Sans Nova"/>
              <a:cs typeface="Times New Roman"/>
            </a:endParaRPr>
          </a:p>
        </p:txBody>
      </p:sp>
      <p:pic>
        <p:nvPicPr>
          <p:cNvPr id="4" name="Picture 3" descr="A diagram of a mathematical equation&#10;&#10;Description automatically generated">
            <a:extLst>
              <a:ext uri="{FF2B5EF4-FFF2-40B4-BE49-F238E27FC236}">
                <a16:creationId xmlns:a16="http://schemas.microsoft.com/office/drawing/2014/main" id="{F114FF84-F037-EB7A-203B-96C8F4235078}"/>
              </a:ext>
            </a:extLst>
          </p:cNvPr>
          <p:cNvPicPr>
            <a:picLocks noChangeAspect="1"/>
          </p:cNvPicPr>
          <p:nvPr/>
        </p:nvPicPr>
        <p:blipFill>
          <a:blip r:embed="rId2"/>
          <a:stretch>
            <a:fillRect/>
          </a:stretch>
        </p:blipFill>
        <p:spPr>
          <a:xfrm>
            <a:off x="6534503" y="1714852"/>
            <a:ext cx="5331883" cy="1988961"/>
          </a:xfrm>
          <a:prstGeom prst="rect">
            <a:avLst/>
          </a:prstGeom>
        </p:spPr>
      </p:pic>
      <p:pic>
        <p:nvPicPr>
          <p:cNvPr id="5" name="Picture 4" descr="A math equations on a white background&#10;&#10;Description automatically generated">
            <a:extLst>
              <a:ext uri="{FF2B5EF4-FFF2-40B4-BE49-F238E27FC236}">
                <a16:creationId xmlns:a16="http://schemas.microsoft.com/office/drawing/2014/main" id="{93F587FE-87BF-88DB-89A0-5C1D485F40FE}"/>
              </a:ext>
            </a:extLst>
          </p:cNvPr>
          <p:cNvPicPr>
            <a:picLocks noChangeAspect="1"/>
          </p:cNvPicPr>
          <p:nvPr/>
        </p:nvPicPr>
        <p:blipFill>
          <a:blip r:embed="rId3"/>
          <a:stretch>
            <a:fillRect/>
          </a:stretch>
        </p:blipFill>
        <p:spPr>
          <a:xfrm>
            <a:off x="6547850" y="4610394"/>
            <a:ext cx="5324004" cy="2115138"/>
          </a:xfrm>
          <a:prstGeom prst="rect">
            <a:avLst/>
          </a:prstGeom>
        </p:spPr>
      </p:pic>
    </p:spTree>
    <p:extLst>
      <p:ext uri="{BB962C8B-B14F-4D97-AF65-F5344CB8AC3E}">
        <p14:creationId xmlns:p14="http://schemas.microsoft.com/office/powerpoint/2010/main" val="9585817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E1F14E-A1B5-8583-992A-A628689E9BDE}"/>
              </a:ext>
            </a:extLst>
          </p:cNvPr>
          <p:cNvSpPr>
            <a:spLocks noGrp="1"/>
          </p:cNvSpPr>
          <p:nvPr>
            <p:ph idx="1"/>
          </p:nvPr>
        </p:nvSpPr>
        <p:spPr>
          <a:xfrm>
            <a:off x="81092" y="348663"/>
            <a:ext cx="10659110" cy="6157559"/>
          </a:xfrm>
        </p:spPr>
        <p:txBody>
          <a:bodyPr vert="horz" lIns="91440" tIns="45720" rIns="91440" bIns="45720" rtlCol="0" anchor="t">
            <a:normAutofit/>
          </a:bodyPr>
          <a:lstStyle/>
          <a:p>
            <a:pPr marL="0" indent="0">
              <a:buNone/>
            </a:pPr>
            <a:r>
              <a:rPr lang="en-US" sz="2800" b="1" dirty="0">
                <a:latin typeface="Gill Sans Nova"/>
                <a:cs typeface="Calibri"/>
              </a:rPr>
              <a:t>Collision-free Region, </a:t>
            </a:r>
            <a:r>
              <a:rPr lang="en-US" sz="2800" dirty="0">
                <a:ea typeface="+mn-lt"/>
                <a:cs typeface="+mn-lt"/>
              </a:rPr>
              <a:t>regions that collision may be occur:</a:t>
            </a:r>
            <a:endParaRPr lang="en-US" sz="2800" b="1" dirty="0">
              <a:latin typeface="Calibri"/>
              <a:cs typeface="Calibri"/>
            </a:endParaRPr>
          </a:p>
          <a:p>
            <a:pPr marL="0" indent="0">
              <a:buNone/>
            </a:pPr>
            <a:r>
              <a:rPr lang="en-US" sz="2600" dirty="0">
                <a:latin typeface="Calibri"/>
                <a:cs typeface="Calibri"/>
              </a:rPr>
              <a:t>Min Parking Space Length &amp; width </a:t>
            </a:r>
            <a:endParaRPr lang="en-US" sz="2800" b="1" dirty="0">
              <a:latin typeface="Calibri"/>
              <a:cs typeface="Calibri"/>
            </a:endParaRPr>
          </a:p>
          <a:p>
            <a:pPr marL="0" indent="0">
              <a:buNone/>
            </a:pPr>
            <a:endParaRPr lang="en-US" sz="2600" dirty="0">
              <a:ea typeface="+mn-lt"/>
              <a:cs typeface="+mn-lt"/>
            </a:endParaRPr>
          </a:p>
          <a:p>
            <a:pPr marL="0" indent="0">
              <a:buNone/>
            </a:pPr>
            <a:endParaRPr lang="en-US" sz="1600" dirty="0">
              <a:ea typeface="+mn-lt"/>
              <a:cs typeface="+mn-lt"/>
            </a:endParaRPr>
          </a:p>
          <a:p>
            <a:pPr marL="0" indent="0">
              <a:buNone/>
            </a:pPr>
            <a:r>
              <a:rPr lang="en-US" sz="2600" dirty="0">
                <a:ea typeface="+mn-lt"/>
                <a:cs typeface="+mn-lt"/>
              </a:rPr>
              <a:t>1) Collision with AB (d2)</a:t>
            </a:r>
            <a:endParaRPr lang="en-US" sz="2800" b="1" dirty="0">
              <a:cs typeface="Calibri"/>
            </a:endParaRPr>
          </a:p>
          <a:p>
            <a:pPr marL="0" indent="0">
              <a:buNone/>
            </a:pPr>
            <a:endParaRPr lang="en-US" sz="2800" dirty="0">
              <a:ea typeface="+mn-lt"/>
              <a:cs typeface="+mn-lt"/>
            </a:endParaRPr>
          </a:p>
          <a:p>
            <a:pPr marL="0" indent="0">
              <a:buNone/>
            </a:pPr>
            <a:r>
              <a:rPr lang="en-US" sz="2600" dirty="0">
                <a:ea typeface="+mn-lt"/>
                <a:cs typeface="+mn-lt"/>
              </a:rPr>
              <a:t>2) Collision between ab and CD (d3)</a:t>
            </a:r>
            <a:endParaRPr lang="en-US" sz="2800" b="1" dirty="0">
              <a:latin typeface="Calibri"/>
              <a:cs typeface="Calibri"/>
            </a:endParaRPr>
          </a:p>
          <a:p>
            <a:pPr marL="0" indent="0">
              <a:buNone/>
            </a:pPr>
            <a:endParaRPr lang="en-US" sz="2600" dirty="0">
              <a:latin typeface="Calibri"/>
              <a:cs typeface="Calibri"/>
            </a:endParaRPr>
          </a:p>
          <a:p>
            <a:pPr marL="0" indent="0">
              <a:buNone/>
            </a:pPr>
            <a:endParaRPr lang="en-US" sz="1600" dirty="0">
              <a:latin typeface="Calibri"/>
              <a:cs typeface="Calibri"/>
            </a:endParaRPr>
          </a:p>
          <a:p>
            <a:pPr marL="0" indent="0">
              <a:buNone/>
            </a:pPr>
            <a:r>
              <a:rPr lang="en-US" sz="2600" dirty="0">
                <a:latin typeface="Calibri"/>
                <a:cs typeface="Calibri"/>
              </a:rPr>
              <a:t>3) Track Width (d4)</a:t>
            </a:r>
            <a:endParaRPr lang="en-US" sz="2800" b="1" dirty="0">
              <a:latin typeface="Calibri"/>
              <a:cs typeface="Calibri"/>
            </a:endParaRPr>
          </a:p>
          <a:p>
            <a:pPr marL="0" indent="0">
              <a:buNone/>
            </a:pPr>
            <a:endParaRPr lang="en-US" sz="2800" dirty="0">
              <a:latin typeface="Calibri"/>
              <a:cs typeface="Calibri"/>
            </a:endParaRPr>
          </a:p>
          <a:p>
            <a:pPr marL="0" indent="0">
              <a:buNone/>
            </a:pPr>
            <a:endParaRPr lang="en-US" sz="2800" dirty="0">
              <a:latin typeface="Calibri"/>
              <a:cs typeface="Calibri"/>
            </a:endParaRPr>
          </a:p>
          <a:p>
            <a:pPr marL="0" indent="0">
              <a:buNone/>
            </a:pPr>
            <a:endParaRPr lang="en-US" sz="2800" dirty="0">
              <a:latin typeface="Calibri"/>
              <a:cs typeface="Calibri"/>
            </a:endParaRPr>
          </a:p>
          <a:p>
            <a:pPr marL="0" indent="0">
              <a:buNone/>
            </a:pPr>
            <a:endParaRPr lang="en-US" sz="2800" dirty="0">
              <a:latin typeface="Calibri"/>
              <a:cs typeface="Calibri"/>
            </a:endParaRPr>
          </a:p>
        </p:txBody>
      </p:sp>
      <p:pic>
        <p:nvPicPr>
          <p:cNvPr id="5" name="Picture 4" descr="A black and white image of a smiley face&#10;&#10;Description automatically generated">
            <a:extLst>
              <a:ext uri="{FF2B5EF4-FFF2-40B4-BE49-F238E27FC236}">
                <a16:creationId xmlns:a16="http://schemas.microsoft.com/office/drawing/2014/main" id="{1F3FE741-CEE6-6429-1E56-2C03119D8F43}"/>
              </a:ext>
            </a:extLst>
          </p:cNvPr>
          <p:cNvPicPr>
            <a:picLocks noChangeAspect="1"/>
          </p:cNvPicPr>
          <p:nvPr/>
        </p:nvPicPr>
        <p:blipFill>
          <a:blip r:embed="rId2"/>
          <a:stretch>
            <a:fillRect/>
          </a:stretch>
        </p:blipFill>
        <p:spPr>
          <a:xfrm>
            <a:off x="486188" y="2588801"/>
            <a:ext cx="5133035" cy="476250"/>
          </a:xfrm>
          <a:prstGeom prst="rect">
            <a:avLst/>
          </a:prstGeom>
        </p:spPr>
      </p:pic>
      <p:pic>
        <p:nvPicPr>
          <p:cNvPr id="6" name="Picture 5" descr="A black and white text&#10;&#10;Description automatically generated">
            <a:extLst>
              <a:ext uri="{FF2B5EF4-FFF2-40B4-BE49-F238E27FC236}">
                <a16:creationId xmlns:a16="http://schemas.microsoft.com/office/drawing/2014/main" id="{705EDB5F-E421-9736-7B41-1A0D2ADCFF0B}"/>
              </a:ext>
            </a:extLst>
          </p:cNvPr>
          <p:cNvPicPr>
            <a:picLocks noChangeAspect="1"/>
          </p:cNvPicPr>
          <p:nvPr/>
        </p:nvPicPr>
        <p:blipFill>
          <a:blip r:embed="rId3"/>
          <a:stretch>
            <a:fillRect/>
          </a:stretch>
        </p:blipFill>
        <p:spPr>
          <a:xfrm>
            <a:off x="488598" y="1280348"/>
            <a:ext cx="5128213" cy="609600"/>
          </a:xfrm>
          <a:prstGeom prst="rect">
            <a:avLst/>
          </a:prstGeom>
        </p:spPr>
      </p:pic>
      <p:pic>
        <p:nvPicPr>
          <p:cNvPr id="7" name="Picture 6">
            <a:extLst>
              <a:ext uri="{FF2B5EF4-FFF2-40B4-BE49-F238E27FC236}">
                <a16:creationId xmlns:a16="http://schemas.microsoft.com/office/drawing/2014/main" id="{7D7C7A6A-1D8D-5264-2913-FB36D8F3B815}"/>
              </a:ext>
            </a:extLst>
          </p:cNvPr>
          <p:cNvPicPr>
            <a:picLocks noChangeAspect="1"/>
          </p:cNvPicPr>
          <p:nvPr/>
        </p:nvPicPr>
        <p:blipFill>
          <a:blip r:embed="rId4"/>
          <a:stretch>
            <a:fillRect/>
          </a:stretch>
        </p:blipFill>
        <p:spPr>
          <a:xfrm>
            <a:off x="6095587" y="1282112"/>
            <a:ext cx="2898304" cy="606071"/>
          </a:xfrm>
          <a:prstGeom prst="rect">
            <a:avLst/>
          </a:prstGeom>
        </p:spPr>
      </p:pic>
      <p:pic>
        <p:nvPicPr>
          <p:cNvPr id="8" name="Picture 7" descr="A black and white text&#10;&#10;Description automatically generated">
            <a:extLst>
              <a:ext uri="{FF2B5EF4-FFF2-40B4-BE49-F238E27FC236}">
                <a16:creationId xmlns:a16="http://schemas.microsoft.com/office/drawing/2014/main" id="{E317CE6C-89AB-44C4-58B2-1B89F5E0BDC0}"/>
              </a:ext>
            </a:extLst>
          </p:cNvPr>
          <p:cNvPicPr>
            <a:picLocks noChangeAspect="1"/>
          </p:cNvPicPr>
          <p:nvPr/>
        </p:nvPicPr>
        <p:blipFill>
          <a:blip r:embed="rId5"/>
          <a:stretch>
            <a:fillRect/>
          </a:stretch>
        </p:blipFill>
        <p:spPr>
          <a:xfrm>
            <a:off x="492537" y="3594805"/>
            <a:ext cx="5129742" cy="571500"/>
          </a:xfrm>
          <a:prstGeom prst="rect">
            <a:avLst/>
          </a:prstGeom>
        </p:spPr>
      </p:pic>
      <p:pic>
        <p:nvPicPr>
          <p:cNvPr id="9" name="Picture 8">
            <a:extLst>
              <a:ext uri="{FF2B5EF4-FFF2-40B4-BE49-F238E27FC236}">
                <a16:creationId xmlns:a16="http://schemas.microsoft.com/office/drawing/2014/main" id="{E1DB8B65-E80B-0F44-F532-05E9C183B230}"/>
              </a:ext>
            </a:extLst>
          </p:cNvPr>
          <p:cNvPicPr>
            <a:picLocks noChangeAspect="1"/>
          </p:cNvPicPr>
          <p:nvPr/>
        </p:nvPicPr>
        <p:blipFill>
          <a:blip r:embed="rId6"/>
          <a:stretch>
            <a:fillRect/>
          </a:stretch>
        </p:blipFill>
        <p:spPr>
          <a:xfrm>
            <a:off x="488950" y="4997568"/>
            <a:ext cx="3029655" cy="484716"/>
          </a:xfrm>
          <a:prstGeom prst="rect">
            <a:avLst/>
          </a:prstGeom>
        </p:spPr>
      </p:pic>
      <p:pic>
        <p:nvPicPr>
          <p:cNvPr id="2" name="Picture 1" descr="A diagram of a diagram with red circles&#10;&#10;Description automatically generated">
            <a:extLst>
              <a:ext uri="{FF2B5EF4-FFF2-40B4-BE49-F238E27FC236}">
                <a16:creationId xmlns:a16="http://schemas.microsoft.com/office/drawing/2014/main" id="{6BC9041B-C8FB-F6BA-12BB-0EC84EA4B49E}"/>
              </a:ext>
            </a:extLst>
          </p:cNvPr>
          <p:cNvPicPr>
            <a:picLocks noChangeAspect="1"/>
          </p:cNvPicPr>
          <p:nvPr/>
        </p:nvPicPr>
        <p:blipFill>
          <a:blip r:embed="rId7"/>
          <a:stretch>
            <a:fillRect/>
          </a:stretch>
        </p:blipFill>
        <p:spPr>
          <a:xfrm>
            <a:off x="5945481" y="2832923"/>
            <a:ext cx="6096000" cy="3600450"/>
          </a:xfrm>
          <a:prstGeom prst="rect">
            <a:avLst/>
          </a:prstGeom>
        </p:spPr>
      </p:pic>
    </p:spTree>
    <p:extLst>
      <p:ext uri="{BB962C8B-B14F-4D97-AF65-F5344CB8AC3E}">
        <p14:creationId xmlns:p14="http://schemas.microsoft.com/office/powerpoint/2010/main" val="977481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B1B6B-8FB1-199F-E0B2-248CFE7FE04C}"/>
              </a:ext>
            </a:extLst>
          </p:cNvPr>
          <p:cNvSpPr>
            <a:spLocks noGrp="1"/>
          </p:cNvSpPr>
          <p:nvPr>
            <p:ph type="title"/>
          </p:nvPr>
        </p:nvSpPr>
        <p:spPr>
          <a:xfrm>
            <a:off x="221805" y="137757"/>
            <a:ext cx="11270591" cy="1325563"/>
          </a:xfrm>
        </p:spPr>
        <p:txBody>
          <a:bodyPr/>
          <a:lstStyle/>
          <a:p>
            <a:r>
              <a:rPr lang="en-US" dirty="0">
                <a:solidFill>
                  <a:srgbClr val="FF0000"/>
                </a:solidFill>
              </a:rPr>
              <a:t>2- Perpendicular Parking Path Design</a:t>
            </a:r>
          </a:p>
        </p:txBody>
      </p:sp>
      <p:sp>
        <p:nvSpPr>
          <p:cNvPr id="3" name="Content Placeholder 2">
            <a:extLst>
              <a:ext uri="{FF2B5EF4-FFF2-40B4-BE49-F238E27FC236}">
                <a16:creationId xmlns:a16="http://schemas.microsoft.com/office/drawing/2014/main" id="{DE823413-2BD9-EB6B-F853-B918045076C1}"/>
              </a:ext>
            </a:extLst>
          </p:cNvPr>
          <p:cNvSpPr>
            <a:spLocks noGrp="1"/>
          </p:cNvSpPr>
          <p:nvPr>
            <p:ph idx="1"/>
          </p:nvPr>
        </p:nvSpPr>
        <p:spPr>
          <a:xfrm>
            <a:off x="652029" y="1458736"/>
            <a:ext cx="10659110" cy="4652375"/>
          </a:xfrm>
        </p:spPr>
        <p:txBody>
          <a:bodyPr vert="horz" lIns="91440" tIns="45720" rIns="91440" bIns="45720" rtlCol="0" anchor="t">
            <a:normAutofit/>
          </a:bodyPr>
          <a:lstStyle/>
          <a:p>
            <a:pPr marL="0" indent="0" algn="just" rtl="0">
              <a:buNone/>
            </a:pPr>
            <a:r>
              <a:rPr lang="en-US" sz="2800" b="1" baseline="0" dirty="0">
                <a:solidFill>
                  <a:srgbClr val="413424"/>
                </a:solidFill>
                <a:latin typeface="Gill Sans Nova"/>
                <a:ea typeface="Arial"/>
                <a:cs typeface="Arial"/>
              </a:rPr>
              <a:t>Path Type,</a:t>
            </a:r>
            <a:r>
              <a:rPr lang="en-US" sz="2800" baseline="0" dirty="0">
                <a:solidFill>
                  <a:srgbClr val="413424"/>
                </a:solidFill>
                <a:latin typeface="Gill Sans Nova"/>
                <a:ea typeface="Arial"/>
                <a:cs typeface="Arial"/>
              </a:rPr>
              <a:t> </a:t>
            </a:r>
            <a:r>
              <a:rPr lang="en-US" sz="2800" dirty="0">
                <a:latin typeface="Gill Sans Nova"/>
                <a:ea typeface="Arial"/>
                <a:cs typeface="Arial"/>
              </a:rPr>
              <a:t>​</a:t>
            </a:r>
            <a:endParaRPr lang="en-US"/>
          </a:p>
          <a:p>
            <a:pPr marL="914400" lvl="1" indent="-457200" algn="just">
              <a:buFont typeface=""/>
              <a:buChar char="•"/>
            </a:pPr>
            <a:r>
              <a:rPr lang="en-US" sz="2600" baseline="0" dirty="0">
                <a:solidFill>
                  <a:srgbClr val="413424"/>
                </a:solidFill>
                <a:latin typeface="Calibri"/>
                <a:ea typeface="Arial"/>
                <a:cs typeface="Arial"/>
              </a:rPr>
              <a:t>Circle – Straight Line (</a:t>
            </a:r>
            <a:r>
              <a:rPr lang="en-US" sz="2600" dirty="0">
                <a:solidFill>
                  <a:srgbClr val="413424"/>
                </a:solidFill>
                <a:latin typeface="Calibri"/>
                <a:ea typeface="Arial"/>
                <a:cs typeface="Arial"/>
              </a:rPr>
              <a:t>CS</a:t>
            </a:r>
            <a:r>
              <a:rPr lang="en-US" sz="2600" baseline="0" dirty="0">
                <a:solidFill>
                  <a:srgbClr val="413424"/>
                </a:solidFill>
                <a:latin typeface="Calibri"/>
                <a:ea typeface="Arial"/>
                <a:cs typeface="Arial"/>
              </a:rPr>
              <a:t>)</a:t>
            </a:r>
            <a:r>
              <a:rPr lang="en-US" sz="2600" dirty="0">
                <a:latin typeface="Calibri"/>
                <a:ea typeface="Arial"/>
                <a:cs typeface="Arial"/>
              </a:rPr>
              <a:t>​</a:t>
            </a:r>
          </a:p>
          <a:p>
            <a:pPr algn="just" rtl="0"/>
            <a:endParaRPr lang="en-US" sz="2800" dirty="0">
              <a:latin typeface="Calibri"/>
              <a:ea typeface="Arial"/>
              <a:cs typeface="Arial"/>
            </a:endParaRPr>
          </a:p>
          <a:p>
            <a:pPr marL="0" indent="0" algn="just" rtl="0">
              <a:buNone/>
            </a:pPr>
            <a:endParaRPr lang="en-US" sz="2800" dirty="0">
              <a:latin typeface="Gill Sans Nova"/>
              <a:ea typeface="Arial"/>
              <a:cs typeface="Arial"/>
            </a:endParaRPr>
          </a:p>
          <a:p>
            <a:pPr marL="0" indent="0" algn="just" rtl="0">
              <a:buNone/>
            </a:pPr>
            <a:endParaRPr lang="en-US" sz="2800" dirty="0">
              <a:latin typeface="Gill Sans Nova"/>
              <a:ea typeface="Arial"/>
              <a:cs typeface="Arial"/>
            </a:endParaRPr>
          </a:p>
          <a:p>
            <a:pPr marL="0" indent="0" algn="just" rtl="0">
              <a:buNone/>
            </a:pPr>
            <a:r>
              <a:rPr lang="en-US" sz="2800" b="1" baseline="0" dirty="0">
                <a:solidFill>
                  <a:srgbClr val="413424"/>
                </a:solidFill>
                <a:latin typeface="Gill Sans Nova"/>
                <a:ea typeface="Arial"/>
                <a:cs typeface="Arial"/>
              </a:rPr>
              <a:t>Path </a:t>
            </a:r>
            <a:r>
              <a:rPr lang="en-US" sz="2800" b="1" dirty="0">
                <a:solidFill>
                  <a:srgbClr val="413424"/>
                </a:solidFill>
                <a:ea typeface="+mn-lt"/>
                <a:cs typeface="+mn-lt"/>
              </a:rPr>
              <a:t>Margins</a:t>
            </a:r>
            <a:r>
              <a:rPr lang="en-US" sz="2800" b="1" baseline="0" dirty="0">
                <a:solidFill>
                  <a:srgbClr val="413424"/>
                </a:solidFill>
                <a:latin typeface="Gill Sans Nova"/>
                <a:ea typeface="Arial"/>
                <a:cs typeface="Arial"/>
              </a:rPr>
              <a:t>,</a:t>
            </a:r>
            <a:r>
              <a:rPr lang="en-US" sz="2800" dirty="0">
                <a:latin typeface="Gill Sans Nova"/>
                <a:ea typeface="Arial"/>
                <a:cs typeface="Arial"/>
              </a:rPr>
              <a:t>​</a:t>
            </a:r>
          </a:p>
          <a:p>
            <a:pPr marL="800100" lvl="2" indent="-342900" algn="just" rtl="0">
              <a:buFont typeface="Arial"/>
              <a:buChar char="•"/>
            </a:pPr>
            <a:r>
              <a:rPr lang="en-US" sz="2600" baseline="0" dirty="0">
                <a:latin typeface="Calibri"/>
                <a:ea typeface="Arial"/>
                <a:cs typeface="Arial"/>
              </a:rPr>
              <a:t>From start point (</a:t>
            </a:r>
            <a:r>
              <a:rPr lang="en-US" sz="2600" dirty="0">
                <a:latin typeface="Calibri"/>
                <a:ea typeface="Arial"/>
                <a:cs typeface="Arial"/>
              </a:rPr>
              <a:t>Vs</a:t>
            </a:r>
            <a:r>
              <a:rPr lang="en-US" sz="2600" baseline="0" dirty="0">
                <a:latin typeface="Calibri"/>
                <a:ea typeface="Arial"/>
                <a:cs typeface="Arial"/>
              </a:rPr>
              <a:t>) to </a:t>
            </a:r>
            <a:r>
              <a:rPr lang="en-US" sz="2600" dirty="0">
                <a:latin typeface="Calibri"/>
                <a:ea typeface="Arial"/>
                <a:cs typeface="Arial"/>
              </a:rPr>
              <a:t>(</a:t>
            </a:r>
            <a:r>
              <a:rPr lang="en-US" sz="2600" dirty="0" err="1">
                <a:latin typeface="Calibri"/>
                <a:ea typeface="Arial"/>
                <a:cs typeface="Arial"/>
              </a:rPr>
              <a:t>Vbc</a:t>
            </a:r>
            <a:r>
              <a:rPr lang="en-US" sz="2600" dirty="0">
                <a:latin typeface="Calibri"/>
                <a:ea typeface="Arial"/>
                <a:cs typeface="Arial"/>
              </a:rPr>
              <a:t>)</a:t>
            </a:r>
            <a:r>
              <a:rPr lang="en-US" sz="2600" baseline="0" dirty="0">
                <a:latin typeface="Calibri"/>
                <a:ea typeface="Arial"/>
                <a:cs typeface="Arial"/>
              </a:rPr>
              <a:t> </a:t>
            </a:r>
            <a:r>
              <a:rPr lang="en-US" sz="2600" dirty="0">
                <a:latin typeface="Calibri"/>
                <a:ea typeface="Arial"/>
                <a:cs typeface="Arial"/>
              </a:rPr>
              <a:t>​</a:t>
            </a:r>
          </a:p>
          <a:p>
            <a:pPr marL="800100" lvl="2" indent="-342900" algn="just">
              <a:buFont typeface="Arial"/>
              <a:buChar char="•"/>
            </a:pPr>
            <a:r>
              <a:rPr lang="en-US" sz="2600" baseline="0" dirty="0">
                <a:latin typeface="Calibri"/>
                <a:ea typeface="Arial"/>
                <a:cs typeface="Arial"/>
              </a:rPr>
              <a:t>From</a:t>
            </a:r>
            <a:r>
              <a:rPr lang="en-US" sz="2600" dirty="0">
                <a:latin typeface="Calibri"/>
                <a:ea typeface="Arial"/>
                <a:cs typeface="Arial"/>
              </a:rPr>
              <a:t> </a:t>
            </a:r>
            <a:r>
              <a:rPr lang="en-US" sz="2600" dirty="0">
                <a:latin typeface="Calibri"/>
                <a:ea typeface="Calibri"/>
                <a:cs typeface="Calibri"/>
              </a:rPr>
              <a:t>(</a:t>
            </a:r>
            <a:r>
              <a:rPr lang="en-US" sz="2600" dirty="0" err="1">
                <a:latin typeface="Calibri"/>
                <a:ea typeface="Calibri"/>
                <a:cs typeface="Calibri"/>
              </a:rPr>
              <a:t>Vbc</a:t>
            </a:r>
            <a:r>
              <a:rPr lang="en-US" sz="2600" dirty="0">
                <a:latin typeface="Calibri"/>
                <a:ea typeface="Calibri"/>
                <a:cs typeface="Calibri"/>
              </a:rPr>
              <a:t>)</a:t>
            </a:r>
            <a:r>
              <a:rPr lang="en-US" sz="2600" dirty="0">
                <a:latin typeface="Calibri"/>
                <a:ea typeface="Arial"/>
                <a:cs typeface="Arial"/>
              </a:rPr>
              <a:t> </a:t>
            </a:r>
            <a:r>
              <a:rPr lang="en-US" sz="2600" baseline="0" dirty="0">
                <a:latin typeface="Calibri"/>
                <a:ea typeface="Arial"/>
                <a:cs typeface="Arial"/>
              </a:rPr>
              <a:t>to </a:t>
            </a:r>
            <a:r>
              <a:rPr lang="en-US" sz="2600" dirty="0">
                <a:latin typeface="Calibri"/>
                <a:ea typeface="Arial"/>
                <a:cs typeface="Arial"/>
              </a:rPr>
              <a:t>(</a:t>
            </a:r>
            <a:r>
              <a:rPr lang="en-US" sz="2600" dirty="0" err="1">
                <a:latin typeface="Calibri"/>
                <a:ea typeface="Arial"/>
                <a:cs typeface="Arial"/>
              </a:rPr>
              <a:t>Vd</a:t>
            </a:r>
            <a:r>
              <a:rPr lang="en-US" sz="2600" dirty="0">
                <a:latin typeface="Calibri"/>
                <a:ea typeface="Arial"/>
                <a:cs typeface="Arial"/>
              </a:rPr>
              <a:t>)</a:t>
            </a:r>
          </a:p>
          <a:p>
            <a:pPr marL="457200" lvl="2" indent="0" algn="just" rtl="0">
              <a:buNone/>
            </a:pPr>
            <a:r>
              <a:rPr lang="en-US" sz="2600" dirty="0">
                <a:latin typeface="Calibri"/>
                <a:ea typeface="Arial"/>
                <a:cs typeface="Arial"/>
              </a:rPr>
              <a:t>​</a:t>
            </a:r>
            <a:endParaRPr lang="en-US" sz="2600">
              <a:ea typeface="Calibri"/>
              <a:cs typeface="Calibri"/>
            </a:endParaRPr>
          </a:p>
        </p:txBody>
      </p:sp>
      <p:pic>
        <p:nvPicPr>
          <p:cNvPr id="5" name="Picture 4">
            <a:extLst>
              <a:ext uri="{FF2B5EF4-FFF2-40B4-BE49-F238E27FC236}">
                <a16:creationId xmlns:a16="http://schemas.microsoft.com/office/drawing/2014/main" id="{AFFDB390-96E9-371A-B91A-23C4CC34572C}"/>
              </a:ext>
            </a:extLst>
          </p:cNvPr>
          <p:cNvPicPr>
            <a:picLocks noChangeAspect="1"/>
          </p:cNvPicPr>
          <p:nvPr/>
        </p:nvPicPr>
        <p:blipFill>
          <a:blip r:embed="rId2"/>
          <a:stretch>
            <a:fillRect/>
          </a:stretch>
        </p:blipFill>
        <p:spPr>
          <a:xfrm>
            <a:off x="6500754" y="1461441"/>
            <a:ext cx="5004269" cy="4800600"/>
          </a:xfrm>
          <a:prstGeom prst="rect">
            <a:avLst/>
          </a:prstGeom>
        </p:spPr>
      </p:pic>
    </p:spTree>
    <p:extLst>
      <p:ext uri="{BB962C8B-B14F-4D97-AF65-F5344CB8AC3E}">
        <p14:creationId xmlns:p14="http://schemas.microsoft.com/office/powerpoint/2010/main" val="4204261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48819E-999A-2887-E614-D2E90DE90961}"/>
              </a:ext>
            </a:extLst>
          </p:cNvPr>
          <p:cNvSpPr>
            <a:spLocks noGrp="1"/>
          </p:cNvSpPr>
          <p:nvPr>
            <p:ph idx="1"/>
          </p:nvPr>
        </p:nvSpPr>
        <p:spPr>
          <a:xfrm>
            <a:off x="146944" y="263996"/>
            <a:ext cx="8608296" cy="6157559"/>
          </a:xfrm>
        </p:spPr>
        <p:txBody>
          <a:bodyPr vert="horz" lIns="91440" tIns="45720" rIns="91440" bIns="45720" rtlCol="0" anchor="t">
            <a:normAutofit/>
          </a:bodyPr>
          <a:lstStyle/>
          <a:p>
            <a:pPr>
              <a:buNone/>
            </a:pPr>
            <a:r>
              <a:rPr lang="en-US" sz="2800" b="1" dirty="0">
                <a:ea typeface="+mn-lt"/>
                <a:cs typeface="+mn-lt"/>
              </a:rPr>
              <a:t>Collision-free Region, </a:t>
            </a:r>
            <a:r>
              <a:rPr lang="en-US" sz="2800" dirty="0">
                <a:ea typeface="Calibri"/>
                <a:cs typeface="Calibri"/>
              </a:rPr>
              <a:t>regions that collision may be occur:</a:t>
            </a:r>
            <a:endParaRPr lang="en-US" sz="2800" dirty="0">
              <a:solidFill>
                <a:srgbClr val="000000"/>
              </a:solidFill>
              <a:ea typeface="Calibri"/>
              <a:cs typeface="Calibri"/>
            </a:endParaRPr>
          </a:p>
          <a:p>
            <a:pPr marL="0" indent="0">
              <a:buNone/>
            </a:pPr>
            <a:endParaRPr lang="en-US" dirty="0">
              <a:ea typeface="Calibri"/>
              <a:cs typeface="Calibri"/>
            </a:endParaRPr>
          </a:p>
          <a:p>
            <a:pPr marL="0" indent="0">
              <a:buNone/>
            </a:pPr>
            <a:r>
              <a:rPr lang="en-US" sz="2600" dirty="0">
                <a:ea typeface="+mn-lt"/>
                <a:cs typeface="+mn-lt"/>
              </a:rPr>
              <a:t>Min Parking Space Length &amp; width</a:t>
            </a:r>
            <a:endParaRPr lang="en-US" dirty="0"/>
          </a:p>
          <a:p>
            <a:pPr marL="0" indent="0">
              <a:buNone/>
            </a:pPr>
            <a:endParaRPr lang="en-US" sz="2600" dirty="0">
              <a:ea typeface="+mn-lt"/>
              <a:cs typeface="+mn-lt"/>
            </a:endParaRPr>
          </a:p>
          <a:p>
            <a:pPr marL="0" indent="0">
              <a:buNone/>
            </a:pPr>
            <a:endParaRPr lang="en-US" sz="2600" dirty="0">
              <a:ea typeface="+mn-lt"/>
              <a:cs typeface="+mn-lt"/>
            </a:endParaRPr>
          </a:p>
          <a:p>
            <a:pPr marL="0" indent="0">
              <a:buNone/>
            </a:pPr>
            <a:endParaRPr lang="en-US" sz="2600" dirty="0">
              <a:ea typeface="+mn-lt"/>
              <a:cs typeface="+mn-lt"/>
            </a:endParaRPr>
          </a:p>
          <a:p>
            <a:pPr marL="0" indent="0">
              <a:buNone/>
            </a:pPr>
            <a:endParaRPr lang="en-US" sz="2600" dirty="0">
              <a:ea typeface="+mn-lt"/>
              <a:cs typeface="+mn-lt"/>
            </a:endParaRPr>
          </a:p>
          <a:p>
            <a:pPr marL="0" indent="0">
              <a:buNone/>
            </a:pPr>
            <a:r>
              <a:rPr lang="en-US" sz="2600" dirty="0">
                <a:ea typeface="+mn-lt"/>
                <a:cs typeface="+mn-lt"/>
              </a:rPr>
              <a:t>1) Track Width</a:t>
            </a:r>
            <a:endParaRPr lang="en-US" dirty="0"/>
          </a:p>
          <a:p>
            <a:pPr marL="0" indent="0">
              <a:buNone/>
            </a:pPr>
            <a:endParaRPr lang="en-US" sz="2600" dirty="0">
              <a:ea typeface="+mn-lt"/>
              <a:cs typeface="+mn-lt"/>
            </a:endParaRPr>
          </a:p>
          <a:p>
            <a:pPr marL="0" indent="0">
              <a:buNone/>
            </a:pPr>
            <a:r>
              <a:rPr lang="en-US" sz="2600" dirty="0">
                <a:ea typeface="+mn-lt"/>
                <a:cs typeface="+mn-lt"/>
              </a:rPr>
              <a:t>2) The collision of right side of rear axle with </a:t>
            </a:r>
            <a:endParaRPr lang="en-US" dirty="0">
              <a:ea typeface="+mn-lt"/>
              <a:cs typeface="+mn-lt"/>
            </a:endParaRPr>
          </a:p>
          <a:p>
            <a:pPr marL="0" indent="0">
              <a:buNone/>
            </a:pPr>
            <a:r>
              <a:rPr lang="en-US" sz="2600" dirty="0">
                <a:ea typeface="+mn-lt"/>
                <a:cs typeface="+mn-lt"/>
              </a:rPr>
              <a:t>P2 set as</a:t>
            </a:r>
            <a:endParaRPr lang="en-US" dirty="0">
              <a:ea typeface="Calibri"/>
              <a:cs typeface="Calibri"/>
            </a:endParaRPr>
          </a:p>
          <a:p>
            <a:pPr marL="0" indent="0">
              <a:buNone/>
            </a:pPr>
            <a:endParaRPr lang="en-US" sz="2600" dirty="0">
              <a:ea typeface="Calibri"/>
              <a:cs typeface="Calibri"/>
            </a:endParaRPr>
          </a:p>
          <a:p>
            <a:pPr marL="0" indent="0">
              <a:buNone/>
            </a:pPr>
            <a:endParaRPr lang="en-US" sz="2600" dirty="0">
              <a:ea typeface="Calibri"/>
              <a:cs typeface="Calibri"/>
            </a:endParaRPr>
          </a:p>
        </p:txBody>
      </p:sp>
      <p:pic>
        <p:nvPicPr>
          <p:cNvPr id="5" name="Picture 4">
            <a:extLst>
              <a:ext uri="{FF2B5EF4-FFF2-40B4-BE49-F238E27FC236}">
                <a16:creationId xmlns:a16="http://schemas.microsoft.com/office/drawing/2014/main" id="{AFB35866-9F6E-43E3-AA47-A60185D297C8}"/>
              </a:ext>
            </a:extLst>
          </p:cNvPr>
          <p:cNvPicPr>
            <a:picLocks noChangeAspect="1"/>
          </p:cNvPicPr>
          <p:nvPr/>
        </p:nvPicPr>
        <p:blipFill>
          <a:blip r:embed="rId2"/>
          <a:stretch>
            <a:fillRect/>
          </a:stretch>
        </p:blipFill>
        <p:spPr>
          <a:xfrm>
            <a:off x="7168680" y="1122774"/>
            <a:ext cx="4778491" cy="4932303"/>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78A34FAA-6603-B428-B22B-9D6243E06CB0}"/>
              </a:ext>
            </a:extLst>
          </p:cNvPr>
          <p:cNvPicPr>
            <a:picLocks noChangeAspect="1"/>
          </p:cNvPicPr>
          <p:nvPr/>
        </p:nvPicPr>
        <p:blipFill>
          <a:blip r:embed="rId3"/>
          <a:stretch>
            <a:fillRect/>
          </a:stretch>
        </p:blipFill>
        <p:spPr>
          <a:xfrm>
            <a:off x="770701" y="5597032"/>
            <a:ext cx="5944659" cy="733425"/>
          </a:xfrm>
          <a:prstGeom prst="rect">
            <a:avLst/>
          </a:prstGeom>
        </p:spPr>
      </p:pic>
      <p:pic>
        <p:nvPicPr>
          <p:cNvPr id="2" name="Picture 1">
            <a:extLst>
              <a:ext uri="{FF2B5EF4-FFF2-40B4-BE49-F238E27FC236}">
                <a16:creationId xmlns:a16="http://schemas.microsoft.com/office/drawing/2014/main" id="{01CBE924-5A33-358B-9E6E-78C2DC5E0CE3}"/>
              </a:ext>
            </a:extLst>
          </p:cNvPr>
          <p:cNvPicPr>
            <a:picLocks noChangeAspect="1"/>
          </p:cNvPicPr>
          <p:nvPr/>
        </p:nvPicPr>
        <p:blipFill>
          <a:blip r:embed="rId4"/>
          <a:stretch>
            <a:fillRect/>
          </a:stretch>
        </p:blipFill>
        <p:spPr>
          <a:xfrm>
            <a:off x="771407" y="1716634"/>
            <a:ext cx="5239926" cy="670747"/>
          </a:xfrm>
          <a:prstGeom prst="rect">
            <a:avLst/>
          </a:prstGeom>
        </p:spPr>
      </p:pic>
      <p:pic>
        <p:nvPicPr>
          <p:cNvPr id="4" name="Picture 3" descr="A math equation with black text&#10;&#10;Description automatically generated">
            <a:extLst>
              <a:ext uri="{FF2B5EF4-FFF2-40B4-BE49-F238E27FC236}">
                <a16:creationId xmlns:a16="http://schemas.microsoft.com/office/drawing/2014/main" id="{66AF474E-83D9-C1E0-2DD0-6580CC251E87}"/>
              </a:ext>
            </a:extLst>
          </p:cNvPr>
          <p:cNvPicPr>
            <a:picLocks noChangeAspect="1"/>
          </p:cNvPicPr>
          <p:nvPr/>
        </p:nvPicPr>
        <p:blipFill>
          <a:blip r:embed="rId5"/>
          <a:stretch>
            <a:fillRect/>
          </a:stretch>
        </p:blipFill>
        <p:spPr>
          <a:xfrm>
            <a:off x="771407" y="4056405"/>
            <a:ext cx="5230520" cy="522396"/>
          </a:xfrm>
          <a:prstGeom prst="rect">
            <a:avLst/>
          </a:prstGeom>
        </p:spPr>
      </p:pic>
      <p:pic>
        <p:nvPicPr>
          <p:cNvPr id="8" name="Picture 7">
            <a:extLst>
              <a:ext uri="{FF2B5EF4-FFF2-40B4-BE49-F238E27FC236}">
                <a16:creationId xmlns:a16="http://schemas.microsoft.com/office/drawing/2014/main" id="{3AE6427D-0143-52D5-B927-0156242A7DAD}"/>
              </a:ext>
            </a:extLst>
          </p:cNvPr>
          <p:cNvPicPr>
            <a:picLocks noChangeAspect="1"/>
          </p:cNvPicPr>
          <p:nvPr/>
        </p:nvPicPr>
        <p:blipFill>
          <a:blip r:embed="rId6"/>
          <a:stretch>
            <a:fillRect/>
          </a:stretch>
        </p:blipFill>
        <p:spPr>
          <a:xfrm>
            <a:off x="776489" y="2759164"/>
            <a:ext cx="2697050" cy="577671"/>
          </a:xfrm>
          <a:prstGeom prst="rect">
            <a:avLst/>
          </a:prstGeom>
        </p:spPr>
      </p:pic>
    </p:spTree>
    <p:extLst>
      <p:ext uri="{BB962C8B-B14F-4D97-AF65-F5344CB8AC3E}">
        <p14:creationId xmlns:p14="http://schemas.microsoft.com/office/powerpoint/2010/main" val="27378283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4B15-FDB9-AD6D-3C68-6AD32954A561}"/>
              </a:ext>
            </a:extLst>
          </p:cNvPr>
          <p:cNvSpPr>
            <a:spLocks noGrp="1"/>
          </p:cNvSpPr>
          <p:nvPr>
            <p:ph type="title"/>
          </p:nvPr>
        </p:nvSpPr>
        <p:spPr>
          <a:xfrm>
            <a:off x="-3575" y="-1764"/>
            <a:ext cx="10659110" cy="1146823"/>
          </a:xfrm>
        </p:spPr>
        <p:txBody>
          <a:bodyPr>
            <a:normAutofit/>
          </a:bodyPr>
          <a:lstStyle/>
          <a:p>
            <a:r>
              <a:rPr lang="en-US" dirty="0">
                <a:solidFill>
                  <a:srgbClr val="FF0000"/>
                </a:solidFill>
                <a:ea typeface="+mj-lt"/>
                <a:cs typeface="+mj-lt"/>
              </a:rPr>
              <a:t>Path Planning Validation</a:t>
            </a:r>
            <a:endParaRPr lang="en-US" dirty="0">
              <a:solidFill>
                <a:srgbClr val="FF0000"/>
              </a:solidFill>
            </a:endParaRPr>
          </a:p>
        </p:txBody>
      </p:sp>
      <p:sp>
        <p:nvSpPr>
          <p:cNvPr id="3" name="Content Placeholder 2">
            <a:extLst>
              <a:ext uri="{FF2B5EF4-FFF2-40B4-BE49-F238E27FC236}">
                <a16:creationId xmlns:a16="http://schemas.microsoft.com/office/drawing/2014/main" id="{506972F7-9DF5-4271-B90B-5DB19B70FCBE}"/>
              </a:ext>
            </a:extLst>
          </p:cNvPr>
          <p:cNvSpPr>
            <a:spLocks noGrp="1"/>
          </p:cNvSpPr>
          <p:nvPr>
            <p:ph idx="1"/>
          </p:nvPr>
        </p:nvSpPr>
        <p:spPr>
          <a:xfrm>
            <a:off x="325685" y="1157700"/>
            <a:ext cx="11035406" cy="5282670"/>
          </a:xfrm>
        </p:spPr>
        <p:txBody>
          <a:bodyPr vert="horz" lIns="91440" tIns="45720" rIns="91440" bIns="45720" rtlCol="0" anchor="t">
            <a:normAutofit/>
          </a:bodyPr>
          <a:lstStyle/>
          <a:p>
            <a:pPr marL="0" indent="0" algn="just">
              <a:buNone/>
            </a:pPr>
            <a:r>
              <a:rPr lang="en-US" sz="2600" dirty="0">
                <a:ea typeface="+mn-lt"/>
                <a:cs typeface="+mn-lt"/>
              </a:rPr>
              <a:t>The car trajectory has been modeled &amp; programed utilizing MATLAB, as a soft test bench before hardware realization. This design phase is very important as an initial qualification of the path planning &amp; an easy tool for path planning debugging.</a:t>
            </a:r>
          </a:p>
          <a:p>
            <a:pPr marL="0" indent="0" algn="just">
              <a:buNone/>
            </a:pPr>
            <a:endParaRPr lang="en-US" sz="2800" dirty="0">
              <a:ea typeface="Calibri"/>
              <a:cs typeface="Calibri"/>
            </a:endParaRPr>
          </a:p>
        </p:txBody>
      </p:sp>
      <p:pic>
        <p:nvPicPr>
          <p:cNvPr id="5" name="Picture 4" descr="A diagram of a curved curve&#10;&#10;Description automatically generated">
            <a:extLst>
              <a:ext uri="{FF2B5EF4-FFF2-40B4-BE49-F238E27FC236}">
                <a16:creationId xmlns:a16="http://schemas.microsoft.com/office/drawing/2014/main" id="{337BF416-A50F-F47F-ADBD-381CA6211EE6}"/>
              </a:ext>
            </a:extLst>
          </p:cNvPr>
          <p:cNvPicPr>
            <a:picLocks noChangeAspect="1"/>
          </p:cNvPicPr>
          <p:nvPr/>
        </p:nvPicPr>
        <p:blipFill>
          <a:blip r:embed="rId2"/>
          <a:stretch>
            <a:fillRect/>
          </a:stretch>
        </p:blipFill>
        <p:spPr>
          <a:xfrm>
            <a:off x="-2822" y="3214276"/>
            <a:ext cx="5941718" cy="3646782"/>
          </a:xfrm>
          <a:prstGeom prst="rect">
            <a:avLst/>
          </a:prstGeom>
        </p:spPr>
      </p:pic>
      <p:pic>
        <p:nvPicPr>
          <p:cNvPr id="6" name="Picture 5" descr="A graph of lines and dots&#10;&#10;Description automatically generated">
            <a:extLst>
              <a:ext uri="{FF2B5EF4-FFF2-40B4-BE49-F238E27FC236}">
                <a16:creationId xmlns:a16="http://schemas.microsoft.com/office/drawing/2014/main" id="{2CA9879B-F317-F783-A010-70DB5643E258}"/>
              </a:ext>
            </a:extLst>
          </p:cNvPr>
          <p:cNvPicPr>
            <a:picLocks noChangeAspect="1"/>
          </p:cNvPicPr>
          <p:nvPr/>
        </p:nvPicPr>
        <p:blipFill>
          <a:blip r:embed="rId3"/>
          <a:stretch>
            <a:fillRect/>
          </a:stretch>
        </p:blipFill>
        <p:spPr>
          <a:xfrm>
            <a:off x="6096000" y="3215171"/>
            <a:ext cx="6096000" cy="3644992"/>
          </a:xfrm>
          <a:prstGeom prst="rect">
            <a:avLst/>
          </a:prstGeom>
        </p:spPr>
      </p:pic>
    </p:spTree>
    <p:extLst>
      <p:ext uri="{BB962C8B-B14F-4D97-AF65-F5344CB8AC3E}">
        <p14:creationId xmlns:p14="http://schemas.microsoft.com/office/powerpoint/2010/main" val="2944704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D3270E-E4F2-84EE-4003-0F4AF3A6059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435296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yellow, blue, data code, displayed, screen, css3, css, code | Piqsels">
            <a:extLst>
              <a:ext uri="{FF2B5EF4-FFF2-40B4-BE49-F238E27FC236}">
                <a16:creationId xmlns:a16="http://schemas.microsoft.com/office/drawing/2014/main" id="{5854163C-186A-BA0D-9F41-46A791F40A10}"/>
              </a:ext>
            </a:extLst>
          </p:cNvPr>
          <p:cNvPicPr>
            <a:picLocks noChangeAspect="1"/>
          </p:cNvPicPr>
          <p:nvPr/>
        </p:nvPicPr>
        <p:blipFill rotWithShape="1">
          <a:blip r:embed="rId2">
            <a:alphaModFix/>
          </a:blip>
          <a:srcRect t="11812" b="3919"/>
          <a:stretch/>
        </p:blipFill>
        <p:spPr>
          <a:xfrm>
            <a:off x="20" y="10"/>
            <a:ext cx="12191980" cy="6857990"/>
          </a:xfrm>
          <a:prstGeom prst="rect">
            <a:avLst/>
          </a:prstGeom>
        </p:spPr>
      </p:pic>
      <p:sp>
        <p:nvSpPr>
          <p:cNvPr id="11" name="Freeform: Shape 10">
            <a:extLst>
              <a:ext uri="{FF2B5EF4-FFF2-40B4-BE49-F238E27FC236}">
                <a16:creationId xmlns:a16="http://schemas.microsoft.com/office/drawing/2014/main" id="{36C5C053-F6BB-464B-BDD2-9D811A24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315D1CC-8D02-4016-AD7A-097E77AAE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CB84D5D-9C64-4481-B8AD-C109F7DB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1A9D26D-082A-4101-8D75-863B7B7AB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FE0BA4-FE6E-4B91-9A1B-E373720BD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0E6F154-6DA5-4544-8945-8AF8DE20A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5558ED7-8ED9-4B7F-8138-C5B8A0EC1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3E9F88F-5950-42B0-B9A3-898F9183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0E68E-C3E2-8619-C02F-D64FB6B86EB5}"/>
              </a:ext>
            </a:extLst>
          </p:cNvPr>
          <p:cNvSpPr>
            <a:spLocks noGrp="1"/>
          </p:cNvSpPr>
          <p:nvPr>
            <p:ph type="ctrTitle"/>
          </p:nvPr>
        </p:nvSpPr>
        <p:spPr>
          <a:xfrm>
            <a:off x="5659718" y="565846"/>
            <a:ext cx="5770281" cy="3617644"/>
          </a:xfrm>
        </p:spPr>
        <p:txBody>
          <a:bodyPr anchor="b">
            <a:normAutofit/>
          </a:bodyPr>
          <a:lstStyle/>
          <a:p>
            <a:pPr algn="r"/>
            <a:r>
              <a:rPr lang="en-US" sz="6000">
                <a:solidFill>
                  <a:srgbClr val="FFFFFF"/>
                </a:solidFill>
              </a:rPr>
              <a:t>Software</a:t>
            </a:r>
          </a:p>
        </p:txBody>
      </p:sp>
      <p:sp>
        <p:nvSpPr>
          <p:cNvPr id="3" name="Subtitle 2">
            <a:extLst>
              <a:ext uri="{FF2B5EF4-FFF2-40B4-BE49-F238E27FC236}">
                <a16:creationId xmlns:a16="http://schemas.microsoft.com/office/drawing/2014/main" id="{E5C0E036-D1E9-F14F-2AE1-F554C4AAE574}"/>
              </a:ext>
            </a:extLst>
          </p:cNvPr>
          <p:cNvSpPr>
            <a:spLocks noGrp="1"/>
          </p:cNvSpPr>
          <p:nvPr>
            <p:ph type="subTitle" idx="1"/>
          </p:nvPr>
        </p:nvSpPr>
        <p:spPr>
          <a:xfrm>
            <a:off x="5659718" y="4456144"/>
            <a:ext cx="5770281" cy="1327420"/>
          </a:xfrm>
        </p:spPr>
        <p:txBody>
          <a:bodyPr anchor="t">
            <a:normAutofit/>
          </a:bodyPr>
          <a:lstStyle/>
          <a:p>
            <a:pPr algn="r"/>
            <a:r>
              <a:rPr lang="en-US" sz="2200" dirty="0">
                <a:solidFill>
                  <a:srgbClr val="FFFFFF"/>
                </a:solidFill>
                <a:ea typeface="+mn-lt"/>
                <a:cs typeface="+mn-lt"/>
              </a:rPr>
              <a:t>The coding stages will be presented and application algorithm</a:t>
            </a:r>
            <a:endParaRPr lang="en-US" dirty="0"/>
          </a:p>
        </p:txBody>
      </p:sp>
    </p:spTree>
    <p:extLst>
      <p:ext uri="{BB962C8B-B14F-4D97-AF65-F5344CB8AC3E}">
        <p14:creationId xmlns:p14="http://schemas.microsoft.com/office/powerpoint/2010/main" val="89777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EB4FC-360E-0E2F-DF9C-B67405C3CF9E}"/>
              </a:ext>
            </a:extLst>
          </p:cNvPr>
          <p:cNvSpPr>
            <a:spLocks noGrp="1"/>
          </p:cNvSpPr>
          <p:nvPr>
            <p:ph type="title"/>
          </p:nvPr>
        </p:nvSpPr>
        <p:spPr>
          <a:xfrm>
            <a:off x="137536" y="82903"/>
            <a:ext cx="7375924" cy="1344377"/>
          </a:xfrm>
        </p:spPr>
        <p:txBody>
          <a:bodyPr>
            <a:normAutofit/>
          </a:bodyPr>
          <a:lstStyle/>
          <a:p>
            <a:r>
              <a:rPr lang="en-US" dirty="0">
                <a:solidFill>
                  <a:srgbClr val="FF0000"/>
                </a:solidFill>
                <a:ea typeface="+mj-lt"/>
                <a:cs typeface="+mj-lt"/>
              </a:rPr>
              <a:t>Needed Software Layers</a:t>
            </a:r>
          </a:p>
        </p:txBody>
      </p:sp>
      <p:sp>
        <p:nvSpPr>
          <p:cNvPr id="3" name="Content Placeholder 2">
            <a:extLst>
              <a:ext uri="{FF2B5EF4-FFF2-40B4-BE49-F238E27FC236}">
                <a16:creationId xmlns:a16="http://schemas.microsoft.com/office/drawing/2014/main" id="{667595FF-8EDA-D65F-08C4-77CD0E60D016}"/>
              </a:ext>
            </a:extLst>
          </p:cNvPr>
          <p:cNvSpPr>
            <a:spLocks noGrp="1"/>
          </p:cNvSpPr>
          <p:nvPr>
            <p:ph idx="1"/>
          </p:nvPr>
        </p:nvSpPr>
        <p:spPr>
          <a:xfrm>
            <a:off x="871314" y="1552810"/>
            <a:ext cx="8203777" cy="1867783"/>
          </a:xfrm>
        </p:spPr>
        <p:txBody>
          <a:bodyPr vert="horz" lIns="91440" tIns="45720" rIns="91440" bIns="45720" rtlCol="0" anchor="t">
            <a:normAutofit lnSpcReduction="10000"/>
          </a:bodyPr>
          <a:lstStyle/>
          <a:p>
            <a:pPr marL="457200" indent="-457200">
              <a:buFont typeface="Wingdings" panose="020B0604020202020204" pitchFamily="34" charset="0"/>
              <a:buChar char="Ø"/>
            </a:pPr>
            <a:r>
              <a:rPr lang="en-US" sz="2800" dirty="0">
                <a:ea typeface="+mn-lt"/>
                <a:cs typeface="+mn-lt"/>
              </a:rPr>
              <a:t>MICROCONTROLLER ABSTRACTION LAYER (MCAL )</a:t>
            </a:r>
            <a:endParaRPr lang="en-US" sz="2800" dirty="0">
              <a:cs typeface="Calibri"/>
            </a:endParaRPr>
          </a:p>
          <a:p>
            <a:pPr marL="457200" indent="-457200">
              <a:buClr>
                <a:srgbClr val="836948"/>
              </a:buClr>
              <a:buFont typeface="Wingdings" panose="020B0604020202020204" pitchFamily="34" charset="0"/>
              <a:buChar char="Ø"/>
            </a:pPr>
            <a:r>
              <a:rPr lang="en-US" sz="2800" dirty="0">
                <a:ea typeface="+mn-lt"/>
                <a:cs typeface="+mn-lt"/>
              </a:rPr>
              <a:t>HARDWARE ABSTRACTION LAYER  (HAL)</a:t>
            </a:r>
          </a:p>
          <a:p>
            <a:pPr marL="457200" indent="-457200">
              <a:buClr>
                <a:srgbClr val="836948"/>
              </a:buClr>
              <a:buFont typeface="Wingdings" panose="020B0604020202020204" pitchFamily="34" charset="0"/>
              <a:buChar char="Ø"/>
            </a:pPr>
            <a:r>
              <a:rPr lang="en-US" sz="2800" dirty="0">
                <a:ea typeface="+mn-lt"/>
                <a:cs typeface="+mn-lt"/>
              </a:rPr>
              <a:t>REAL TIME OPERATING SYSTEM (RTOS)</a:t>
            </a:r>
          </a:p>
          <a:p>
            <a:pPr marL="457200" indent="-457200">
              <a:buClr>
                <a:srgbClr val="836948"/>
              </a:buClr>
              <a:buFont typeface="Wingdings" panose="020B0604020202020204" pitchFamily="34" charset="0"/>
              <a:buChar char="Ø"/>
            </a:pPr>
            <a:r>
              <a:rPr lang="en-US" sz="2800" dirty="0">
                <a:cs typeface="Calibri"/>
              </a:rPr>
              <a:t>Application Layer</a:t>
            </a:r>
          </a:p>
        </p:txBody>
      </p:sp>
      <p:pic>
        <p:nvPicPr>
          <p:cNvPr id="4" name="Picture 3" descr="A diagram of different types of hardware&#10;&#10;Description automatically generated">
            <a:extLst>
              <a:ext uri="{FF2B5EF4-FFF2-40B4-BE49-F238E27FC236}">
                <a16:creationId xmlns:a16="http://schemas.microsoft.com/office/drawing/2014/main" id="{703F81F0-8893-D18E-4342-90CE5C5FCCC8}"/>
              </a:ext>
            </a:extLst>
          </p:cNvPr>
          <p:cNvPicPr>
            <a:picLocks noChangeAspect="1"/>
          </p:cNvPicPr>
          <p:nvPr/>
        </p:nvPicPr>
        <p:blipFill>
          <a:blip r:embed="rId2"/>
          <a:stretch>
            <a:fillRect/>
          </a:stretch>
        </p:blipFill>
        <p:spPr>
          <a:xfrm>
            <a:off x="4270964" y="3139522"/>
            <a:ext cx="7177848" cy="3721030"/>
          </a:xfrm>
          <a:prstGeom prst="rect">
            <a:avLst/>
          </a:prstGeom>
        </p:spPr>
      </p:pic>
    </p:spTree>
    <p:extLst>
      <p:ext uri="{BB962C8B-B14F-4D97-AF65-F5344CB8AC3E}">
        <p14:creationId xmlns:p14="http://schemas.microsoft.com/office/powerpoint/2010/main" val="2744610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E8DA-27AA-0873-4A26-784C708467E6}"/>
              </a:ext>
            </a:extLst>
          </p:cNvPr>
          <p:cNvSpPr>
            <a:spLocks noGrp="1"/>
          </p:cNvSpPr>
          <p:nvPr>
            <p:ph type="title"/>
          </p:nvPr>
        </p:nvSpPr>
        <p:spPr>
          <a:xfrm>
            <a:off x="250426" y="92310"/>
            <a:ext cx="5089925" cy="1344377"/>
          </a:xfrm>
        </p:spPr>
        <p:txBody>
          <a:bodyPr>
            <a:normAutofit fontScale="90000"/>
          </a:bodyPr>
          <a:lstStyle/>
          <a:p>
            <a:r>
              <a:rPr lang="en-US" dirty="0">
                <a:solidFill>
                  <a:srgbClr val="FF0000"/>
                </a:solidFill>
              </a:rPr>
              <a:t>Why Self-parking ?</a:t>
            </a:r>
          </a:p>
        </p:txBody>
      </p:sp>
      <p:sp>
        <p:nvSpPr>
          <p:cNvPr id="3" name="Content Placeholder 2">
            <a:extLst>
              <a:ext uri="{FF2B5EF4-FFF2-40B4-BE49-F238E27FC236}">
                <a16:creationId xmlns:a16="http://schemas.microsoft.com/office/drawing/2014/main" id="{F23BC987-6578-2D33-2E39-45D47DE9B040}"/>
              </a:ext>
            </a:extLst>
          </p:cNvPr>
          <p:cNvSpPr>
            <a:spLocks noGrp="1"/>
          </p:cNvSpPr>
          <p:nvPr>
            <p:ph idx="1"/>
          </p:nvPr>
        </p:nvSpPr>
        <p:spPr>
          <a:xfrm>
            <a:off x="720796" y="1345848"/>
            <a:ext cx="10745233" cy="4501857"/>
          </a:xfrm>
        </p:spPr>
        <p:txBody>
          <a:bodyPr vert="horz" lIns="91440" tIns="45720" rIns="91440" bIns="45720" rtlCol="0" anchor="t">
            <a:normAutofit/>
          </a:bodyPr>
          <a:lstStyle/>
          <a:p>
            <a:pPr marL="0" indent="0" algn="just">
              <a:buNone/>
            </a:pPr>
            <a:r>
              <a:rPr lang="en-US" sz="2600" dirty="0">
                <a:ea typeface="+mn-lt"/>
                <a:cs typeface="+mn-lt"/>
              </a:rPr>
              <a:t>Parking is a </a:t>
            </a:r>
            <a:r>
              <a:rPr lang="en-US" sz="2600" b="1" dirty="0">
                <a:ea typeface="+mn-lt"/>
                <a:cs typeface="+mn-lt"/>
              </a:rPr>
              <a:t>necessary maneuver that occurs repeatedly as a result of daily use of the vehicle</a:t>
            </a:r>
            <a:r>
              <a:rPr lang="en-US" sz="2600" dirty="0">
                <a:ea typeface="+mn-lt"/>
                <a:cs typeface="+mn-lt"/>
              </a:rPr>
              <a:t>,</a:t>
            </a:r>
          </a:p>
          <a:p>
            <a:pPr lvl="1" algn="just">
              <a:buClr>
                <a:srgbClr val="836948"/>
              </a:buClr>
              <a:buFont typeface="Wingdings" panose="020B0604020202020204" pitchFamily="34" charset="0"/>
              <a:buChar char="Ø"/>
            </a:pPr>
            <a:r>
              <a:rPr lang="en-US" sz="2800" dirty="0">
                <a:ea typeface="+mn-lt"/>
                <a:cs typeface="+mn-lt"/>
              </a:rPr>
              <a:t>It is a challenge for inexperienced drivers.</a:t>
            </a:r>
            <a:endParaRPr lang="en-US" sz="2800" dirty="0">
              <a:ea typeface="Calibri"/>
              <a:cs typeface="Calibri"/>
            </a:endParaRPr>
          </a:p>
          <a:p>
            <a:pPr lvl="1" algn="just">
              <a:buClr>
                <a:srgbClr val="836948"/>
              </a:buClr>
              <a:buFont typeface="Wingdings" panose="020B0604020202020204" pitchFamily="34" charset="0"/>
              <a:buChar char="Ø"/>
            </a:pPr>
            <a:r>
              <a:rPr lang="en-US" sz="2800" dirty="0">
                <a:ea typeface="+mn-lt"/>
                <a:cs typeface="+mn-lt"/>
              </a:rPr>
              <a:t>It has the highest rate of vehicle collisions.</a:t>
            </a:r>
          </a:p>
          <a:p>
            <a:pPr marL="0" indent="0" algn="just">
              <a:buClr>
                <a:srgbClr val="836948"/>
              </a:buClr>
              <a:buNone/>
            </a:pPr>
            <a:endParaRPr lang="en-US" sz="2800" dirty="0">
              <a:ea typeface="Calibri"/>
              <a:cs typeface="Calibri"/>
            </a:endParaRPr>
          </a:p>
          <a:p>
            <a:pPr algn="just">
              <a:buNone/>
            </a:pPr>
            <a:r>
              <a:rPr lang="en-US" sz="2600" dirty="0">
                <a:ea typeface="+mn-lt"/>
                <a:cs typeface="+mn-lt"/>
              </a:rPr>
              <a:t>Self-parking </a:t>
            </a:r>
            <a:r>
              <a:rPr lang="en-US" sz="2600" b="1" dirty="0">
                <a:ea typeface="+mn-lt"/>
                <a:cs typeface="+mn-lt"/>
              </a:rPr>
              <a:t>aim at</a:t>
            </a:r>
            <a:r>
              <a:rPr lang="en-US" sz="2600" dirty="0">
                <a:ea typeface="+mn-lt"/>
                <a:cs typeface="+mn-lt"/>
              </a:rPr>
              <a:t>: </a:t>
            </a:r>
            <a:endParaRPr lang="en-US" dirty="0"/>
          </a:p>
          <a:p>
            <a:pPr lvl="1" algn="just">
              <a:buFont typeface="Wingdings" panose="020B0604020202020204" pitchFamily="34" charset="0"/>
              <a:buChar char="Ø"/>
            </a:pPr>
            <a:r>
              <a:rPr lang="en-US" sz="2800" dirty="0">
                <a:ea typeface="+mn-lt"/>
                <a:cs typeface="+mn-lt"/>
              </a:rPr>
              <a:t>Improve parking efficiency.</a:t>
            </a:r>
            <a:endParaRPr lang="en-US" sz="2800" dirty="0">
              <a:ea typeface="Calibri"/>
              <a:cs typeface="Calibri"/>
            </a:endParaRPr>
          </a:p>
          <a:p>
            <a:pPr lvl="1" algn="just">
              <a:buFont typeface="Wingdings" panose="020B0604020202020204" pitchFamily="34" charset="0"/>
              <a:buChar char="Ø"/>
            </a:pPr>
            <a:r>
              <a:rPr lang="en-US" sz="2800" dirty="0">
                <a:ea typeface="+mn-lt"/>
                <a:cs typeface="+mn-lt"/>
              </a:rPr>
              <a:t>Reduce driver fatigue.</a:t>
            </a:r>
            <a:endParaRPr lang="en-US" sz="2800" dirty="0">
              <a:ea typeface="Calibri"/>
              <a:cs typeface="Calibri"/>
            </a:endParaRPr>
          </a:p>
          <a:p>
            <a:pPr lvl="1" algn="just">
              <a:buFont typeface="Wingdings" panose="020B0604020202020204" pitchFamily="34" charset="0"/>
              <a:buChar char="Ø"/>
            </a:pPr>
            <a:r>
              <a:rPr lang="en-US" sz="2800" dirty="0">
                <a:ea typeface="+mn-lt"/>
                <a:cs typeface="+mn-lt"/>
              </a:rPr>
              <a:t>Reduce the risk of accidents.</a:t>
            </a:r>
            <a:r>
              <a:rPr lang="en-US" sz="2400" dirty="0">
                <a:ea typeface="+mn-lt"/>
                <a:cs typeface="+mn-lt"/>
              </a:rPr>
              <a:t> </a:t>
            </a:r>
            <a:endParaRPr lang="en-US" dirty="0">
              <a:ea typeface="Calibri"/>
              <a:cs typeface="Calibri"/>
            </a:endParaRPr>
          </a:p>
        </p:txBody>
      </p:sp>
      <p:pic>
        <p:nvPicPr>
          <p:cNvPr id="4" name="Picture 3" descr="A pie chart with different colored bars&#10;&#10;Description automatically generated">
            <a:extLst>
              <a:ext uri="{FF2B5EF4-FFF2-40B4-BE49-F238E27FC236}">
                <a16:creationId xmlns:a16="http://schemas.microsoft.com/office/drawing/2014/main" id="{5648AC65-3BE6-D204-EBD2-434A72241AAD}"/>
              </a:ext>
            </a:extLst>
          </p:cNvPr>
          <p:cNvPicPr>
            <a:picLocks noChangeAspect="1"/>
          </p:cNvPicPr>
          <p:nvPr/>
        </p:nvPicPr>
        <p:blipFill>
          <a:blip r:embed="rId2"/>
          <a:stretch>
            <a:fillRect/>
          </a:stretch>
        </p:blipFill>
        <p:spPr>
          <a:xfrm>
            <a:off x="6678373" y="3286472"/>
            <a:ext cx="4689709" cy="3436004"/>
          </a:xfrm>
          <a:prstGeom prst="rect">
            <a:avLst/>
          </a:prstGeom>
        </p:spPr>
      </p:pic>
    </p:spTree>
    <p:extLst>
      <p:ext uri="{BB962C8B-B14F-4D97-AF65-F5344CB8AC3E}">
        <p14:creationId xmlns:p14="http://schemas.microsoft.com/office/powerpoint/2010/main" val="417671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2E54-C593-6A36-10CA-71FF3F217C7B}"/>
              </a:ext>
            </a:extLst>
          </p:cNvPr>
          <p:cNvSpPr>
            <a:spLocks noGrp="1"/>
          </p:cNvSpPr>
          <p:nvPr>
            <p:ph type="title"/>
          </p:nvPr>
        </p:nvSpPr>
        <p:spPr>
          <a:xfrm>
            <a:off x="81092" y="101718"/>
            <a:ext cx="7018442" cy="930451"/>
          </a:xfrm>
        </p:spPr>
        <p:txBody>
          <a:bodyPr>
            <a:normAutofit/>
          </a:bodyPr>
          <a:lstStyle/>
          <a:p>
            <a:r>
              <a:rPr lang="en-US" dirty="0">
                <a:solidFill>
                  <a:srgbClr val="FF0000"/>
                </a:solidFill>
              </a:rPr>
              <a:t>Software Development</a:t>
            </a:r>
          </a:p>
        </p:txBody>
      </p:sp>
      <p:sp>
        <p:nvSpPr>
          <p:cNvPr id="5" name="TextBox 4">
            <a:extLst>
              <a:ext uri="{FF2B5EF4-FFF2-40B4-BE49-F238E27FC236}">
                <a16:creationId xmlns:a16="http://schemas.microsoft.com/office/drawing/2014/main" id="{9E1C9F3E-5A5B-2C63-203E-37D508AC2B0F}"/>
              </a:ext>
            </a:extLst>
          </p:cNvPr>
          <p:cNvSpPr txBox="1"/>
          <p:nvPr/>
        </p:nvSpPr>
        <p:spPr>
          <a:xfrm>
            <a:off x="641586" y="1253067"/>
            <a:ext cx="1111579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800" dirty="0">
                <a:solidFill>
                  <a:srgbClr val="413424"/>
                </a:solidFill>
              </a:rPr>
              <a:t>The car software &amp; algorithm has been programed and simulated using STM32CUBE IDE &amp; Keiluvision5, as a soft test bench before hardware realization.</a:t>
            </a:r>
            <a:r>
              <a:rPr lang="en-US" sz="2600" dirty="0">
                <a:solidFill>
                  <a:srgbClr val="413424"/>
                </a:solidFill>
              </a:rPr>
              <a:t> </a:t>
            </a:r>
            <a:r>
              <a:rPr lang="en-US" sz="2600" dirty="0">
                <a:cs typeface="Calibri"/>
              </a:rPr>
              <a:t>​</a:t>
            </a:r>
            <a:endParaRPr lang="en-US" dirty="0">
              <a:cs typeface="Calibri"/>
            </a:endParaRPr>
          </a:p>
        </p:txBody>
      </p:sp>
      <p:sp>
        <p:nvSpPr>
          <p:cNvPr id="7" name="TextBox 6">
            <a:extLst>
              <a:ext uri="{FF2B5EF4-FFF2-40B4-BE49-F238E27FC236}">
                <a16:creationId xmlns:a16="http://schemas.microsoft.com/office/drawing/2014/main" id="{1F33E2E9-90F5-6EAE-42EF-779DECCD1841}"/>
              </a:ext>
            </a:extLst>
          </p:cNvPr>
          <p:cNvSpPr txBox="1"/>
          <p:nvPr/>
        </p:nvSpPr>
        <p:spPr>
          <a:xfrm>
            <a:off x="726252" y="3426178"/>
            <a:ext cx="5254977"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Gill Sans Nova"/>
              </a:rPr>
              <a:t>MCAL:</a:t>
            </a:r>
            <a:endParaRPr lang="en-US" sz="2400" b="1" dirty="0">
              <a:latin typeface="Gill Sans Nova"/>
              <a:cs typeface="Calibri"/>
            </a:endParaRPr>
          </a:p>
          <a:p>
            <a:pPr marL="800100" lvl="1" indent="-342900">
              <a:buFont typeface="Wingdings"/>
              <a:buChar char="Ø"/>
            </a:pPr>
            <a:r>
              <a:rPr lang="en-US" sz="2400" dirty="0"/>
              <a:t>RCC                             GPIO</a:t>
            </a:r>
            <a:endParaRPr lang="en-US" sz="2400" dirty="0">
              <a:cs typeface="Calibri"/>
            </a:endParaRPr>
          </a:p>
          <a:p>
            <a:pPr marL="800100" lvl="1" indent="-342900">
              <a:buFont typeface="Wingdings"/>
              <a:buChar char="Ø"/>
            </a:pPr>
            <a:r>
              <a:rPr lang="en-US" sz="2400" dirty="0"/>
              <a:t>EXTI                             TIMERS</a:t>
            </a:r>
            <a:endParaRPr lang="en-US" sz="2400" dirty="0">
              <a:cs typeface="Calibri"/>
            </a:endParaRPr>
          </a:p>
          <a:p>
            <a:endParaRPr lang="en-US" sz="2400" dirty="0">
              <a:cs typeface="Calibri"/>
            </a:endParaRPr>
          </a:p>
          <a:p>
            <a:r>
              <a:rPr lang="en-US" sz="2400" b="1" dirty="0">
                <a:latin typeface="Gill Sans Nova"/>
              </a:rPr>
              <a:t>HAL:</a:t>
            </a:r>
            <a:endParaRPr lang="en-US" sz="2400" b="1" dirty="0">
              <a:latin typeface="Gill Sans Nova"/>
              <a:cs typeface="Calibri"/>
            </a:endParaRPr>
          </a:p>
          <a:p>
            <a:pPr marL="800100" lvl="1" indent="-342900">
              <a:buFont typeface="Wingdings"/>
              <a:buChar char="Ø"/>
            </a:pPr>
            <a:r>
              <a:rPr lang="en-EG" sz="2400" dirty="0"/>
              <a:t>DC MOTORS</a:t>
            </a:r>
            <a:endParaRPr lang="en-US" sz="2400" dirty="0">
              <a:cs typeface="Calibri"/>
            </a:endParaRPr>
          </a:p>
          <a:p>
            <a:pPr marL="800100" lvl="1" indent="-342900">
              <a:buFont typeface="Wingdings"/>
              <a:buChar char="Ø"/>
            </a:pPr>
            <a:r>
              <a:rPr lang="en-EG" sz="2400" dirty="0"/>
              <a:t>SERVO MOTOR</a:t>
            </a:r>
            <a:endParaRPr lang="en-US" sz="2400" dirty="0">
              <a:cs typeface="Calibri"/>
            </a:endParaRPr>
          </a:p>
          <a:p>
            <a:pPr marL="800100" lvl="1" indent="-342900">
              <a:buFont typeface="Wingdings"/>
              <a:buChar char="Ø"/>
            </a:pPr>
            <a:r>
              <a:rPr lang="en-EG" sz="2400"/>
              <a:t>ULTRASONIC SENSORS</a:t>
            </a:r>
            <a:endParaRPr lang="en-US" sz="2400" dirty="0">
              <a:cs typeface="Calibri"/>
            </a:endParaRPr>
          </a:p>
        </p:txBody>
      </p:sp>
      <p:pic>
        <p:nvPicPr>
          <p:cNvPr id="8" name="Picture 7" descr="A diagram of a computer application&#10;&#10;Description automatically generated">
            <a:extLst>
              <a:ext uri="{FF2B5EF4-FFF2-40B4-BE49-F238E27FC236}">
                <a16:creationId xmlns:a16="http://schemas.microsoft.com/office/drawing/2014/main" id="{04C433BD-ECD9-A3D8-0341-25CA5F0558FA}"/>
              </a:ext>
            </a:extLst>
          </p:cNvPr>
          <p:cNvPicPr>
            <a:picLocks noChangeAspect="1"/>
          </p:cNvPicPr>
          <p:nvPr/>
        </p:nvPicPr>
        <p:blipFill>
          <a:blip r:embed="rId2"/>
          <a:stretch>
            <a:fillRect/>
          </a:stretch>
        </p:blipFill>
        <p:spPr>
          <a:xfrm>
            <a:off x="6683258" y="3543300"/>
            <a:ext cx="4291187" cy="2828807"/>
          </a:xfrm>
          <a:prstGeom prst="rect">
            <a:avLst/>
          </a:prstGeom>
        </p:spPr>
      </p:pic>
    </p:spTree>
    <p:extLst>
      <p:ext uri="{BB962C8B-B14F-4D97-AF65-F5344CB8AC3E}">
        <p14:creationId xmlns:p14="http://schemas.microsoft.com/office/powerpoint/2010/main" val="30952539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2E9D3-CA2E-88A9-D847-C17747798FFA}"/>
              </a:ext>
            </a:extLst>
          </p:cNvPr>
          <p:cNvSpPr>
            <a:spLocks noGrp="1"/>
          </p:cNvSpPr>
          <p:nvPr>
            <p:ph type="title"/>
          </p:nvPr>
        </p:nvSpPr>
        <p:spPr>
          <a:xfrm>
            <a:off x="212795" y="167569"/>
            <a:ext cx="3274296" cy="1344377"/>
          </a:xfrm>
        </p:spPr>
        <p:txBody>
          <a:bodyPr/>
          <a:lstStyle/>
          <a:p>
            <a:r>
              <a:rPr lang="en-US" dirty="0">
                <a:solidFill>
                  <a:srgbClr val="FF0000"/>
                </a:solidFill>
              </a:rPr>
              <a:t>RTOS</a:t>
            </a:r>
          </a:p>
        </p:txBody>
      </p:sp>
      <p:sp>
        <p:nvSpPr>
          <p:cNvPr id="3" name="Content Placeholder 2">
            <a:extLst>
              <a:ext uri="{FF2B5EF4-FFF2-40B4-BE49-F238E27FC236}">
                <a16:creationId xmlns:a16="http://schemas.microsoft.com/office/drawing/2014/main" id="{CDE0D2C5-B367-9C2F-34C8-EAE3DF20DBA8}"/>
              </a:ext>
            </a:extLst>
          </p:cNvPr>
          <p:cNvSpPr>
            <a:spLocks noGrp="1"/>
          </p:cNvSpPr>
          <p:nvPr>
            <p:ph idx="1"/>
          </p:nvPr>
        </p:nvSpPr>
        <p:spPr>
          <a:xfrm>
            <a:off x="777240" y="1712737"/>
            <a:ext cx="4581926" cy="2780301"/>
          </a:xfrm>
        </p:spPr>
        <p:txBody>
          <a:bodyPr vert="horz" lIns="91440" tIns="45720" rIns="91440" bIns="45720" rtlCol="0" anchor="t">
            <a:normAutofit/>
          </a:bodyPr>
          <a:lstStyle/>
          <a:p>
            <a:pPr>
              <a:buFont typeface="Wingdings" panose="020B0604020202020204" pitchFamily="34" charset="0"/>
              <a:buChar char="Ø"/>
            </a:pPr>
            <a:r>
              <a:rPr lang="en-US" sz="2600" dirty="0">
                <a:ea typeface="+mn-lt"/>
                <a:cs typeface="+mn-lt"/>
              </a:rPr>
              <a:t>Multitasking </a:t>
            </a:r>
            <a:endParaRPr lang="en-US" sz="2600" dirty="0">
              <a:cs typeface="Calibri"/>
            </a:endParaRPr>
          </a:p>
          <a:p>
            <a:pPr>
              <a:buFont typeface="Wingdings" panose="020B0604020202020204" pitchFamily="34" charset="0"/>
              <a:buChar char="Ø"/>
            </a:pPr>
            <a:r>
              <a:rPr lang="en-US" sz="2600" dirty="0">
                <a:ea typeface="+mn-lt"/>
                <a:cs typeface="+mn-lt"/>
              </a:rPr>
              <a:t>Task Scheduling </a:t>
            </a:r>
          </a:p>
          <a:p>
            <a:pPr>
              <a:buFont typeface="Wingdings" panose="020B0604020202020204" pitchFamily="34" charset="0"/>
              <a:buChar char="Ø"/>
            </a:pPr>
            <a:r>
              <a:rPr lang="en-US" sz="2600" dirty="0">
                <a:ea typeface="+mn-lt"/>
                <a:cs typeface="+mn-lt"/>
              </a:rPr>
              <a:t>Resource Management </a:t>
            </a:r>
          </a:p>
          <a:p>
            <a:pPr>
              <a:buFont typeface="Wingdings" panose="020B0604020202020204" pitchFamily="34" charset="0"/>
              <a:buChar char="Ø"/>
            </a:pPr>
            <a:r>
              <a:rPr lang="en-US" sz="2600" dirty="0">
                <a:ea typeface="+mn-lt"/>
                <a:cs typeface="+mn-lt"/>
              </a:rPr>
              <a:t>Real-Time Responsiveness</a:t>
            </a:r>
            <a:endParaRPr lang="en-US" dirty="0">
              <a:cs typeface="Calibri"/>
            </a:endParaRPr>
          </a:p>
          <a:p>
            <a:pPr marL="0" indent="0">
              <a:buNone/>
            </a:pPr>
            <a:endParaRPr lang="en-US" dirty="0">
              <a:cs typeface="Calibri"/>
            </a:endParaRPr>
          </a:p>
          <a:p>
            <a:pPr marL="0" indent="0">
              <a:buNone/>
            </a:pPr>
            <a:endParaRPr lang="en-US" sz="2600" dirty="0">
              <a:solidFill>
                <a:srgbClr val="000000"/>
              </a:solidFill>
              <a:latin typeface="Gill Sans Nova"/>
              <a:cs typeface="Calibri"/>
            </a:endParaRPr>
          </a:p>
        </p:txBody>
      </p:sp>
      <p:pic>
        <p:nvPicPr>
          <p:cNvPr id="4" name="Picture 3" descr="A diagram of a computer process&#10;&#10;Description automatically generated">
            <a:extLst>
              <a:ext uri="{FF2B5EF4-FFF2-40B4-BE49-F238E27FC236}">
                <a16:creationId xmlns:a16="http://schemas.microsoft.com/office/drawing/2014/main" id="{C1876948-BE60-09B7-78E5-CFE68E03686A}"/>
              </a:ext>
            </a:extLst>
          </p:cNvPr>
          <p:cNvPicPr>
            <a:picLocks noChangeAspect="1"/>
          </p:cNvPicPr>
          <p:nvPr/>
        </p:nvPicPr>
        <p:blipFill>
          <a:blip r:embed="rId2"/>
          <a:stretch>
            <a:fillRect/>
          </a:stretch>
        </p:blipFill>
        <p:spPr>
          <a:xfrm>
            <a:off x="5362222" y="2087973"/>
            <a:ext cx="6096000" cy="3773315"/>
          </a:xfrm>
          <a:prstGeom prst="rect">
            <a:avLst/>
          </a:prstGeom>
        </p:spPr>
      </p:pic>
    </p:spTree>
    <p:extLst>
      <p:ext uri="{BB962C8B-B14F-4D97-AF65-F5344CB8AC3E}">
        <p14:creationId xmlns:p14="http://schemas.microsoft.com/office/powerpoint/2010/main" val="31043962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8F0A0-7C83-A678-7B4C-0963BC4CDA63}"/>
              </a:ext>
            </a:extLst>
          </p:cNvPr>
          <p:cNvSpPr>
            <a:spLocks noGrp="1"/>
          </p:cNvSpPr>
          <p:nvPr>
            <p:ph type="title"/>
          </p:nvPr>
        </p:nvSpPr>
        <p:spPr>
          <a:xfrm>
            <a:off x="231611" y="101717"/>
            <a:ext cx="4440814" cy="1344377"/>
          </a:xfrm>
        </p:spPr>
        <p:txBody>
          <a:bodyPr/>
          <a:lstStyle/>
          <a:p>
            <a:r>
              <a:rPr lang="en-US" dirty="0">
                <a:solidFill>
                  <a:srgbClr val="FF0000"/>
                </a:solidFill>
              </a:rPr>
              <a:t>Application</a:t>
            </a:r>
          </a:p>
        </p:txBody>
      </p:sp>
      <p:sp>
        <p:nvSpPr>
          <p:cNvPr id="3" name="Content Placeholder 2">
            <a:extLst>
              <a:ext uri="{FF2B5EF4-FFF2-40B4-BE49-F238E27FC236}">
                <a16:creationId xmlns:a16="http://schemas.microsoft.com/office/drawing/2014/main" id="{4DD2E098-2E16-9635-D641-C204401421B1}"/>
              </a:ext>
            </a:extLst>
          </p:cNvPr>
          <p:cNvSpPr>
            <a:spLocks noGrp="1"/>
          </p:cNvSpPr>
          <p:nvPr>
            <p:ph idx="1"/>
          </p:nvPr>
        </p:nvSpPr>
        <p:spPr>
          <a:xfrm>
            <a:off x="657462" y="1449330"/>
            <a:ext cx="10875480" cy="5066298"/>
          </a:xfrm>
        </p:spPr>
        <p:txBody>
          <a:bodyPr vert="horz" lIns="91440" tIns="45720" rIns="91440" bIns="45720" rtlCol="0" anchor="t">
            <a:normAutofit/>
          </a:bodyPr>
          <a:lstStyle/>
          <a:p>
            <a:pPr marL="0" indent="0" algn="just">
              <a:buNone/>
            </a:pPr>
            <a:r>
              <a:rPr lang="en-US" sz="2600" b="1" dirty="0">
                <a:latin typeface="Calibri"/>
                <a:cs typeface="Times New Roman"/>
              </a:rPr>
              <a:t>Project Requirements: </a:t>
            </a:r>
          </a:p>
          <a:p>
            <a:pPr algn="just">
              <a:buClr>
                <a:srgbClr val="836948"/>
              </a:buClr>
            </a:pPr>
            <a:r>
              <a:rPr lang="en-US" sz="2600" dirty="0">
                <a:latin typeface="Calibri"/>
                <a:cs typeface="Times New Roman"/>
              </a:rPr>
              <a:t>Parallel &amp; Perpendicular parking                      </a:t>
            </a:r>
            <a:endParaRPr lang="en-US" sz="2600">
              <a:cs typeface="Calibri"/>
            </a:endParaRPr>
          </a:p>
          <a:p>
            <a:pPr algn="just"/>
            <a:r>
              <a:rPr lang="en-US" sz="2600" dirty="0">
                <a:latin typeface="Calibri"/>
                <a:cs typeface="Times New Roman"/>
              </a:rPr>
              <a:t>Collision-free.    </a:t>
            </a:r>
          </a:p>
          <a:p>
            <a:pPr algn="just">
              <a:buClr>
                <a:srgbClr val="836948"/>
              </a:buClr>
            </a:pPr>
            <a:r>
              <a:rPr lang="en-US" sz="2600" dirty="0">
                <a:ea typeface="+mn-lt"/>
                <a:cs typeface="+mn-lt"/>
              </a:rPr>
              <a:t>Dealing with any changes in the surrounding</a:t>
            </a:r>
            <a:r>
              <a:rPr lang="en-US" sz="2600" dirty="0">
                <a:latin typeface="Calibri"/>
                <a:cs typeface="Calibri"/>
              </a:rPr>
              <a:t>.</a:t>
            </a:r>
            <a:r>
              <a:rPr lang="en-US" sz="2600" dirty="0">
                <a:latin typeface="Calibri"/>
                <a:cs typeface="Times New Roman"/>
              </a:rPr>
              <a:t> </a:t>
            </a:r>
            <a:endParaRPr lang="en-US" dirty="0">
              <a:latin typeface="Calibri"/>
              <a:cs typeface="Calibri"/>
            </a:endParaRPr>
          </a:p>
          <a:p>
            <a:pPr marL="0" indent="0" algn="just">
              <a:buClr>
                <a:srgbClr val="836948"/>
              </a:buClr>
              <a:buNone/>
            </a:pPr>
            <a:endParaRPr lang="en-US" sz="2600" dirty="0">
              <a:latin typeface="Calibri"/>
              <a:cs typeface="Times New Roman"/>
            </a:endParaRPr>
          </a:p>
          <a:p>
            <a:pPr marL="0" indent="0" algn="just">
              <a:buNone/>
            </a:pPr>
            <a:r>
              <a:rPr lang="en-US" sz="2600" dirty="0">
                <a:ea typeface="+mn-lt"/>
                <a:cs typeface="+mn-lt"/>
              </a:rPr>
              <a:t>To reach the project requirements, </a:t>
            </a:r>
            <a:r>
              <a:rPr lang="en-US" sz="2600" b="1" dirty="0">
                <a:ea typeface="+mn-lt"/>
                <a:cs typeface="+mn-lt"/>
              </a:rPr>
              <a:t>sufficient data must be available about the environment surrounding the car</a:t>
            </a:r>
            <a:r>
              <a:rPr lang="en-US" sz="2600">
                <a:ea typeface="+mn-lt"/>
                <a:cs typeface="+mn-lt"/>
              </a:rPr>
              <a:t>, which is provided to us by the sensors.</a:t>
            </a:r>
          </a:p>
          <a:p>
            <a:pPr marL="0" indent="0" algn="just">
              <a:buNone/>
            </a:pPr>
            <a:endParaRPr lang="en-US" sz="2600" dirty="0">
              <a:cs typeface="Calibri"/>
            </a:endParaRPr>
          </a:p>
          <a:p>
            <a:pPr marL="0" indent="0" algn="just">
              <a:buNone/>
            </a:pPr>
            <a:r>
              <a:rPr lang="en-US" sz="2600" dirty="0">
                <a:ea typeface="+mn-lt"/>
                <a:cs typeface="+mn-lt"/>
              </a:rPr>
              <a:t>Based on the sensor data, </a:t>
            </a:r>
            <a:r>
              <a:rPr lang="en-US" sz="2600" b="1" dirty="0">
                <a:ea typeface="+mn-lt"/>
                <a:cs typeface="+mn-lt"/>
              </a:rPr>
              <a:t>four states</a:t>
            </a:r>
            <a:r>
              <a:rPr lang="en-US" sz="2600" dirty="0">
                <a:ea typeface="+mn-lt"/>
                <a:cs typeface="+mn-lt"/>
              </a:rPr>
              <a:t> were created for the car to follow.</a:t>
            </a:r>
            <a:endParaRPr lang="en-US" dirty="0"/>
          </a:p>
        </p:txBody>
      </p:sp>
      <p:sp>
        <p:nvSpPr>
          <p:cNvPr id="4" name="TextBox 3">
            <a:extLst>
              <a:ext uri="{FF2B5EF4-FFF2-40B4-BE49-F238E27FC236}">
                <a16:creationId xmlns:a16="http://schemas.microsoft.com/office/drawing/2014/main" id="{7450FAD5-D9C5-69B0-BB79-F24981477258}"/>
              </a:ext>
            </a:extLst>
          </p:cNvPr>
          <p:cNvSpPr txBox="1"/>
          <p:nvPr/>
        </p:nvSpPr>
        <p:spPr>
          <a:xfrm>
            <a:off x="7077046" y="1911850"/>
            <a:ext cx="3665125"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600" dirty="0">
                <a:solidFill>
                  <a:srgbClr val="413424"/>
                </a:solidFill>
              </a:rPr>
              <a:t>Suitable empty slot.</a:t>
            </a:r>
            <a:r>
              <a:rPr lang="en-US" sz="2600" dirty="0">
                <a:cs typeface="Calibri"/>
              </a:rPr>
              <a:t>​</a:t>
            </a:r>
            <a:endParaRPr lang="en-US">
              <a:cs typeface="Calibri"/>
            </a:endParaRPr>
          </a:p>
        </p:txBody>
      </p:sp>
      <p:sp>
        <p:nvSpPr>
          <p:cNvPr id="5" name="TextBox 4">
            <a:extLst>
              <a:ext uri="{FF2B5EF4-FFF2-40B4-BE49-F238E27FC236}">
                <a16:creationId xmlns:a16="http://schemas.microsoft.com/office/drawing/2014/main" id="{AB5016FA-F1FC-17EE-A28E-97BEF9B79887}"/>
              </a:ext>
            </a:extLst>
          </p:cNvPr>
          <p:cNvSpPr txBox="1"/>
          <p:nvPr/>
        </p:nvSpPr>
        <p:spPr>
          <a:xfrm>
            <a:off x="7077046" y="2410444"/>
            <a:ext cx="274320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600">
                <a:solidFill>
                  <a:srgbClr val="413424"/>
                </a:solidFill>
              </a:rPr>
              <a:t>Low time.</a:t>
            </a:r>
            <a:endParaRPr lang="en-US">
              <a:cs typeface="Calibri"/>
            </a:endParaRPr>
          </a:p>
        </p:txBody>
      </p:sp>
    </p:spTree>
    <p:extLst>
      <p:ext uri="{BB962C8B-B14F-4D97-AF65-F5344CB8AC3E}">
        <p14:creationId xmlns:p14="http://schemas.microsoft.com/office/powerpoint/2010/main" val="3991343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3E48E-D1FF-C662-4862-760F505BE71D}"/>
              </a:ext>
            </a:extLst>
          </p:cNvPr>
          <p:cNvSpPr>
            <a:spLocks noGrp="1"/>
          </p:cNvSpPr>
          <p:nvPr>
            <p:ph type="title"/>
          </p:nvPr>
        </p:nvSpPr>
        <p:spPr>
          <a:xfrm>
            <a:off x="258242" y="116955"/>
            <a:ext cx="7876107" cy="1347027"/>
          </a:xfrm>
        </p:spPr>
        <p:txBody>
          <a:bodyPr/>
          <a:lstStyle/>
          <a:p>
            <a:r>
              <a:rPr lang="en-US" dirty="0">
                <a:solidFill>
                  <a:srgbClr val="FF0000"/>
                </a:solidFill>
                <a:ea typeface="+mj-lt"/>
                <a:cs typeface="+mj-lt"/>
              </a:rPr>
              <a:t>Mapping Algorithm</a:t>
            </a:r>
            <a:endParaRPr lang="en-US" dirty="0">
              <a:solidFill>
                <a:srgbClr val="FF0000"/>
              </a:solidFill>
            </a:endParaRPr>
          </a:p>
        </p:txBody>
      </p:sp>
      <p:sp>
        <p:nvSpPr>
          <p:cNvPr id="3" name="Content Placeholder 2">
            <a:extLst>
              <a:ext uri="{FF2B5EF4-FFF2-40B4-BE49-F238E27FC236}">
                <a16:creationId xmlns:a16="http://schemas.microsoft.com/office/drawing/2014/main" id="{D4D566E6-EED2-122F-0655-B164F242E1F7}"/>
              </a:ext>
            </a:extLst>
          </p:cNvPr>
          <p:cNvSpPr>
            <a:spLocks noGrp="1"/>
          </p:cNvSpPr>
          <p:nvPr>
            <p:ph idx="1"/>
          </p:nvPr>
        </p:nvSpPr>
        <p:spPr>
          <a:xfrm>
            <a:off x="803474" y="1471456"/>
            <a:ext cx="10320444" cy="4716239"/>
          </a:xfrm>
        </p:spPr>
        <p:txBody>
          <a:bodyPr vert="horz" lIns="91440" tIns="45720" rIns="91440" bIns="45720" rtlCol="0" anchor="t">
            <a:normAutofit lnSpcReduction="10000"/>
          </a:bodyPr>
          <a:lstStyle/>
          <a:p>
            <a:pPr marL="0" indent="0">
              <a:buNone/>
            </a:pPr>
            <a:r>
              <a:rPr lang="en-US" sz="2600" b="1" dirty="0">
                <a:ea typeface="+mn-lt"/>
                <a:cs typeface="+mn-lt"/>
              </a:rPr>
              <a:t>Mapping</a:t>
            </a:r>
            <a:r>
              <a:rPr lang="en-US" sz="2600" dirty="0">
                <a:ea typeface="+mn-lt"/>
                <a:cs typeface="+mn-lt"/>
              </a:rPr>
              <a:t> is a way to make the CU nearly see the surrounding environment the vehicle using sensor Fusion.</a:t>
            </a:r>
          </a:p>
          <a:p>
            <a:pPr marL="0" indent="0">
              <a:buNone/>
            </a:pPr>
            <a:endParaRPr lang="en-US" sz="2600" dirty="0">
              <a:ea typeface="Calibri"/>
              <a:cs typeface="Calibri"/>
            </a:endParaRPr>
          </a:p>
          <a:p>
            <a:pPr marL="0" indent="0">
              <a:buNone/>
            </a:pPr>
            <a:r>
              <a:rPr lang="en-US" sz="2600" b="1" u="sng" dirty="0">
                <a:ea typeface="+mn-lt"/>
                <a:cs typeface="+mn-lt"/>
              </a:rPr>
              <a:t>Why mapping is important for project? </a:t>
            </a:r>
            <a:endParaRPr lang="en-US" b="1" u="sng">
              <a:ea typeface="+mn-lt"/>
              <a:cs typeface="+mn-lt"/>
            </a:endParaRPr>
          </a:p>
          <a:p>
            <a:pPr lvl="1">
              <a:buFont typeface="Wingdings" panose="020B0604020202020204" pitchFamily="34" charset="0"/>
              <a:buChar char="Ø"/>
            </a:pPr>
            <a:r>
              <a:rPr lang="en-US" sz="2600" dirty="0">
                <a:ea typeface="+mn-lt"/>
                <a:cs typeface="+mn-lt"/>
              </a:rPr>
              <a:t>To detect a suitable empty slot. </a:t>
            </a:r>
          </a:p>
          <a:p>
            <a:pPr lvl="1">
              <a:buFont typeface="Wingdings" panose="020B0604020202020204" pitchFamily="34" charset="0"/>
              <a:buChar char="Ø"/>
            </a:pPr>
            <a:r>
              <a:rPr lang="en-US" sz="2600" dirty="0">
                <a:ea typeface="+mn-lt"/>
                <a:cs typeface="+mn-lt"/>
              </a:rPr>
              <a:t>To decide suitable parking shape. </a:t>
            </a:r>
          </a:p>
          <a:p>
            <a:pPr lvl="1">
              <a:buFont typeface="Wingdings" panose="020B0604020202020204" pitchFamily="34" charset="0"/>
              <a:buChar char="Ø"/>
            </a:pPr>
            <a:r>
              <a:rPr lang="en-US" sz="2600" dirty="0">
                <a:ea typeface="+mn-lt"/>
                <a:cs typeface="+mn-lt"/>
              </a:rPr>
              <a:t>To deal with unexpected situations from its environment.</a:t>
            </a:r>
          </a:p>
          <a:p>
            <a:pPr marL="0" indent="0">
              <a:buNone/>
            </a:pPr>
            <a:endParaRPr lang="en-US" sz="2600" dirty="0">
              <a:ea typeface="Calibri"/>
              <a:cs typeface="Calibri"/>
            </a:endParaRPr>
          </a:p>
          <a:p>
            <a:pPr marL="0" indent="0">
              <a:buNone/>
            </a:pPr>
            <a:r>
              <a:rPr lang="en-US" sz="2600" b="1" u="sng" dirty="0">
                <a:ea typeface="+mn-lt"/>
                <a:cs typeface="+mn-lt"/>
              </a:rPr>
              <a:t>How to implement it?</a:t>
            </a:r>
            <a:endParaRPr lang="en-US" b="1" u="sng" dirty="0">
              <a:ea typeface="+mn-lt"/>
              <a:cs typeface="+mn-lt"/>
            </a:endParaRPr>
          </a:p>
          <a:p>
            <a:pPr algn="just">
              <a:buFont typeface="Wingdings" panose="020B0604020202020204" pitchFamily="34" charset="0"/>
              <a:buChar char="Ø"/>
            </a:pPr>
            <a:r>
              <a:rPr lang="en-US" sz="2600">
                <a:ea typeface="+mn-lt"/>
                <a:cs typeface="+mn-lt"/>
              </a:rPr>
              <a:t>Through the sensor data that is sent to the controller, it then processes it based on 4 cases and then makes a decision.</a:t>
            </a:r>
            <a:endParaRPr lang="en-US">
              <a:ea typeface="+mn-lt"/>
              <a:cs typeface="+mn-lt"/>
            </a:endParaRPr>
          </a:p>
        </p:txBody>
      </p:sp>
    </p:spTree>
    <p:extLst>
      <p:ext uri="{BB962C8B-B14F-4D97-AF65-F5344CB8AC3E}">
        <p14:creationId xmlns:p14="http://schemas.microsoft.com/office/powerpoint/2010/main" val="30413349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99B0E1-4976-83CF-146D-A0B791A2CA4D}"/>
              </a:ext>
            </a:extLst>
          </p:cNvPr>
          <p:cNvSpPr>
            <a:spLocks noGrp="1"/>
          </p:cNvSpPr>
          <p:nvPr>
            <p:ph idx="1"/>
          </p:nvPr>
        </p:nvSpPr>
        <p:spPr>
          <a:xfrm>
            <a:off x="193981" y="1073032"/>
            <a:ext cx="7093703" cy="5179190"/>
          </a:xfrm>
        </p:spPr>
        <p:txBody>
          <a:bodyPr vert="horz" lIns="91440" tIns="45720" rIns="91440" bIns="45720" rtlCol="0" anchor="t">
            <a:normAutofit/>
          </a:bodyPr>
          <a:lstStyle/>
          <a:p>
            <a:pPr marL="0" indent="0">
              <a:buNone/>
            </a:pPr>
            <a:endParaRPr lang="en-US">
              <a:cs typeface="Calibri"/>
            </a:endParaRPr>
          </a:p>
          <a:p>
            <a:pPr marL="457200" indent="-457200">
              <a:buFont typeface="Wingdings" panose="020B0604020202020204" pitchFamily="34" charset="0"/>
              <a:buChar char="Ø"/>
            </a:pPr>
            <a:r>
              <a:rPr lang="en-US" sz="2600" b="1" dirty="0">
                <a:cs typeface="Calibri"/>
              </a:rPr>
              <a:t>State 1,</a:t>
            </a:r>
            <a:r>
              <a:rPr lang="en-US" sz="2600" dirty="0">
                <a:cs typeface="Calibri"/>
              </a:rPr>
              <a:t> </a:t>
            </a:r>
            <a:endParaRPr lang="en-US" sz="2600" dirty="0">
              <a:cs typeface="Times New Roman"/>
            </a:endParaRPr>
          </a:p>
          <a:p>
            <a:pPr marL="0" indent="0">
              <a:buNone/>
            </a:pPr>
            <a:endParaRPr lang="en-US" sz="2600" dirty="0">
              <a:cs typeface="Calibri"/>
            </a:endParaRPr>
          </a:p>
          <a:p>
            <a:pPr marL="0" indent="0">
              <a:buNone/>
            </a:pPr>
            <a:endParaRPr lang="en-US" sz="2600" dirty="0">
              <a:cs typeface="Calibri"/>
            </a:endParaRPr>
          </a:p>
          <a:p>
            <a:pPr marL="0" indent="0">
              <a:buNone/>
            </a:pPr>
            <a:endParaRPr lang="en-US" sz="2600" dirty="0">
              <a:cs typeface="Calibri"/>
            </a:endParaRPr>
          </a:p>
          <a:p>
            <a:pPr marL="457200" indent="-457200">
              <a:buFont typeface="Wingdings" panose="020B0604020202020204" pitchFamily="34" charset="0"/>
              <a:buChar char="Ø"/>
            </a:pPr>
            <a:r>
              <a:rPr lang="en-US" sz="2600" b="1" dirty="0">
                <a:cs typeface="Calibri"/>
              </a:rPr>
              <a:t>State 2,</a:t>
            </a:r>
            <a:r>
              <a:rPr lang="en-US" sz="2600" dirty="0">
                <a:cs typeface="Calibri"/>
              </a:rPr>
              <a:t> </a:t>
            </a:r>
          </a:p>
        </p:txBody>
      </p:sp>
      <p:sp>
        <p:nvSpPr>
          <p:cNvPr id="4" name="TextBox 3">
            <a:extLst>
              <a:ext uri="{FF2B5EF4-FFF2-40B4-BE49-F238E27FC236}">
                <a16:creationId xmlns:a16="http://schemas.microsoft.com/office/drawing/2014/main" id="{ED844B15-1167-1FAD-D5C0-E2F4A2066CEB}"/>
              </a:ext>
            </a:extLst>
          </p:cNvPr>
          <p:cNvSpPr txBox="1"/>
          <p:nvPr/>
        </p:nvSpPr>
        <p:spPr>
          <a:xfrm>
            <a:off x="1017881" y="2052696"/>
            <a:ext cx="463408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dirty="0">
                <a:solidFill>
                  <a:srgbClr val="413424"/>
                </a:solidFill>
              </a:rPr>
              <a:t>If (US1 and US2 &lt; w) state=1;</a:t>
            </a:r>
            <a:r>
              <a:rPr lang="en-US" sz="2800" dirty="0">
                <a:cs typeface="Calibri"/>
              </a:rPr>
              <a:t>​</a:t>
            </a:r>
          </a:p>
        </p:txBody>
      </p:sp>
      <p:sp>
        <p:nvSpPr>
          <p:cNvPr id="5" name="TextBox 4">
            <a:extLst>
              <a:ext uri="{FF2B5EF4-FFF2-40B4-BE49-F238E27FC236}">
                <a16:creationId xmlns:a16="http://schemas.microsoft.com/office/drawing/2014/main" id="{4AEF67F0-80B2-BD18-6668-3608BFC34BB3}"/>
              </a:ext>
            </a:extLst>
          </p:cNvPr>
          <p:cNvSpPr txBox="1"/>
          <p:nvPr/>
        </p:nvSpPr>
        <p:spPr>
          <a:xfrm>
            <a:off x="199437" y="3887140"/>
            <a:ext cx="656260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dirty="0">
                <a:latin typeface="Calibri"/>
                <a:cs typeface="Times New Roman"/>
              </a:rPr>
              <a:t>If (US1 &gt; w &amp;&amp; state==1) state=2;</a:t>
            </a:r>
          </a:p>
          <a:p>
            <a:pPr algn="ctr"/>
            <a:r>
              <a:rPr lang="en-US" sz="2400" i="1" dirty="0">
                <a:latin typeface="Calibri"/>
                <a:cs typeface="Times New Roman"/>
              </a:rPr>
              <a:t>If (US1 &gt; w &amp;&amp; US2 &gt; w) Calibrate on;</a:t>
            </a:r>
          </a:p>
          <a:p>
            <a:pPr algn="ctr"/>
            <a:r>
              <a:rPr lang="en-US" sz="2400" i="1" dirty="0">
                <a:latin typeface="Calibri"/>
                <a:cs typeface="Times New Roman"/>
              </a:rPr>
              <a:t>If (actual P length &lt; min. P length) not parking, state==1;</a:t>
            </a:r>
          </a:p>
          <a:p>
            <a:r>
              <a:rPr lang="en-US" sz="2400" i="1" dirty="0">
                <a:latin typeface="Calibri"/>
                <a:cs typeface="Times New Roman"/>
              </a:rPr>
              <a:t>    If (actual parking length &gt; min. parking length) </a:t>
            </a:r>
            <a:endParaRPr lang="en-US" sz="2400" dirty="0">
              <a:latin typeface="Calibri"/>
              <a:cs typeface="Calibri"/>
            </a:endParaRPr>
          </a:p>
          <a:p>
            <a:r>
              <a:rPr lang="en-US" sz="2400" i="1" dirty="0">
                <a:latin typeface="Calibri"/>
                <a:cs typeface="Times New Roman"/>
              </a:rPr>
              <a:t>                                      </a:t>
            </a:r>
            <a:r>
              <a:rPr lang="en-US" sz="2400" i="1" dirty="0">
                <a:latin typeface="Calibri"/>
                <a:cs typeface="Calibri"/>
              </a:rPr>
              <a:t>state3;</a:t>
            </a:r>
            <a:r>
              <a:rPr lang="en-US" sz="2400" i="1" dirty="0">
                <a:latin typeface="Calibri"/>
                <a:cs typeface="Times New Roman"/>
              </a:rPr>
              <a:t>  </a:t>
            </a:r>
            <a:endParaRPr lang="en-US" sz="2400" dirty="0">
              <a:latin typeface="Calibri"/>
              <a:cs typeface="Calibri"/>
            </a:endParaRPr>
          </a:p>
        </p:txBody>
      </p:sp>
      <p:sp>
        <p:nvSpPr>
          <p:cNvPr id="6" name="TextBox 5">
            <a:extLst>
              <a:ext uri="{FF2B5EF4-FFF2-40B4-BE49-F238E27FC236}">
                <a16:creationId xmlns:a16="http://schemas.microsoft.com/office/drawing/2014/main" id="{04C6EB59-EAFE-AB24-8F63-E84D3D0546FF}"/>
              </a:ext>
            </a:extLst>
          </p:cNvPr>
          <p:cNvSpPr txBox="1"/>
          <p:nvPr/>
        </p:nvSpPr>
        <p:spPr>
          <a:xfrm>
            <a:off x="190030" y="114770"/>
            <a:ext cx="5226755"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900" dirty="0">
                <a:solidFill>
                  <a:srgbClr val="FF0000"/>
                </a:solidFill>
                <a:latin typeface="Gill Sans Nova"/>
              </a:rPr>
              <a:t>Application States:</a:t>
            </a:r>
          </a:p>
        </p:txBody>
      </p:sp>
      <p:pic>
        <p:nvPicPr>
          <p:cNvPr id="8" name="Picture Placeholder 4" descr="A diagram of a flowchart&#10;&#10;Description automatically generated">
            <a:extLst>
              <a:ext uri="{FF2B5EF4-FFF2-40B4-BE49-F238E27FC236}">
                <a16:creationId xmlns:a16="http://schemas.microsoft.com/office/drawing/2014/main" id="{4547CD2C-A90C-23C5-2511-9208DFD242A3}"/>
              </a:ext>
            </a:extLst>
          </p:cNvPr>
          <p:cNvPicPr>
            <a:picLocks noChangeAspect="1"/>
          </p:cNvPicPr>
          <p:nvPr/>
        </p:nvPicPr>
        <p:blipFill>
          <a:blip r:embed="rId2"/>
          <a:srcRect t="3964" b="3964"/>
          <a:stretch/>
        </p:blipFill>
        <p:spPr>
          <a:xfrm>
            <a:off x="6443829" y="466610"/>
            <a:ext cx="5748771" cy="6043549"/>
          </a:xfrm>
          <a:prstGeom prst="rect">
            <a:avLst/>
          </a:prstGeom>
        </p:spPr>
      </p:pic>
    </p:spTree>
    <p:extLst>
      <p:ext uri="{BB962C8B-B14F-4D97-AF65-F5344CB8AC3E}">
        <p14:creationId xmlns:p14="http://schemas.microsoft.com/office/powerpoint/2010/main" val="4672286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11379-2D10-309C-703E-A90F7B0DD16B}"/>
              </a:ext>
            </a:extLst>
          </p:cNvPr>
          <p:cNvSpPr>
            <a:spLocks noGrp="1"/>
          </p:cNvSpPr>
          <p:nvPr>
            <p:ph idx="1"/>
          </p:nvPr>
        </p:nvSpPr>
        <p:spPr>
          <a:xfrm>
            <a:off x="184574" y="583848"/>
            <a:ext cx="6867925" cy="5348523"/>
          </a:xfrm>
        </p:spPr>
        <p:txBody>
          <a:bodyPr vert="horz" lIns="91440" tIns="45720" rIns="91440" bIns="45720" rtlCol="0" anchor="t">
            <a:normAutofit/>
          </a:bodyPr>
          <a:lstStyle/>
          <a:p>
            <a:pPr marL="457200" indent="-457200">
              <a:buFont typeface="Wingdings" panose="020B0604020202020204" pitchFamily="34" charset="0"/>
              <a:buChar char="Ø"/>
            </a:pPr>
            <a:r>
              <a:rPr lang="en-US" sz="2600" b="1" dirty="0">
                <a:cs typeface="Calibri"/>
              </a:rPr>
              <a:t>State 3,</a:t>
            </a:r>
            <a:endParaRPr lang="en-US"/>
          </a:p>
          <a:p>
            <a:pPr marL="0" indent="0">
              <a:buNone/>
            </a:pPr>
            <a:endParaRPr lang="en-US" dirty="0">
              <a:cs typeface="Calibri"/>
            </a:endParaRPr>
          </a:p>
          <a:p>
            <a:pPr marL="0" indent="0">
              <a:buNone/>
            </a:pPr>
            <a:endParaRPr lang="en-US" dirty="0">
              <a:cs typeface="Calibri"/>
            </a:endParaRPr>
          </a:p>
          <a:p>
            <a:pPr marL="0" indent="0">
              <a:buNone/>
            </a:pPr>
            <a:endParaRPr lang="en-US" dirty="0">
              <a:cs typeface="Calibri"/>
            </a:endParaRPr>
          </a:p>
          <a:p>
            <a:pPr marL="0" indent="0">
              <a:buNone/>
            </a:pPr>
            <a:endParaRPr lang="en-US" dirty="0">
              <a:cs typeface="Calibri"/>
            </a:endParaRPr>
          </a:p>
          <a:p>
            <a:pPr marL="0" indent="0">
              <a:buNone/>
            </a:pPr>
            <a:endParaRPr lang="en-US" dirty="0">
              <a:cs typeface="Calibri"/>
            </a:endParaRPr>
          </a:p>
          <a:p>
            <a:pPr marL="0" indent="0">
              <a:buNone/>
            </a:pPr>
            <a:endParaRPr lang="en-US" dirty="0">
              <a:cs typeface="Calibri"/>
            </a:endParaRPr>
          </a:p>
          <a:p>
            <a:pPr marL="0" indent="0">
              <a:buNone/>
            </a:pPr>
            <a:endParaRPr lang="en-US" dirty="0">
              <a:cs typeface="Calibri"/>
            </a:endParaRPr>
          </a:p>
          <a:p>
            <a:pPr marL="0" indent="0">
              <a:buNone/>
            </a:pPr>
            <a:endParaRPr lang="en-US" dirty="0">
              <a:cs typeface="Calibri"/>
            </a:endParaRPr>
          </a:p>
          <a:p>
            <a:pPr marL="457200" indent="-457200">
              <a:buFont typeface="Wingdings" panose="020B0604020202020204" pitchFamily="34" charset="0"/>
              <a:buChar char="Ø"/>
            </a:pPr>
            <a:r>
              <a:rPr lang="en-US" sz="2600" b="1" dirty="0">
                <a:cs typeface="Calibri"/>
              </a:rPr>
              <a:t>State 4, </a:t>
            </a:r>
            <a:r>
              <a:rPr lang="en-US" sz="2600" dirty="0">
                <a:latin typeface="Calibri"/>
                <a:cs typeface="Times New Roman"/>
              </a:rPr>
              <a:t>path shape is formed.</a:t>
            </a:r>
          </a:p>
          <a:p>
            <a:pPr marL="0" indent="0">
              <a:buNone/>
            </a:pPr>
            <a:endParaRPr lang="en-US" dirty="0">
              <a:cs typeface="Calibri"/>
            </a:endParaRPr>
          </a:p>
        </p:txBody>
      </p:sp>
      <p:sp>
        <p:nvSpPr>
          <p:cNvPr id="6" name="TextBox 5">
            <a:extLst>
              <a:ext uri="{FF2B5EF4-FFF2-40B4-BE49-F238E27FC236}">
                <a16:creationId xmlns:a16="http://schemas.microsoft.com/office/drawing/2014/main" id="{01626328-DF48-1E37-2B19-4377BDBB9ECB}"/>
              </a:ext>
            </a:extLst>
          </p:cNvPr>
          <p:cNvSpPr txBox="1"/>
          <p:nvPr/>
        </p:nvSpPr>
        <p:spPr>
          <a:xfrm>
            <a:off x="86548" y="1215437"/>
            <a:ext cx="648735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dirty="0">
                <a:latin typeface="Calibri"/>
                <a:cs typeface="Times New Roman"/>
              </a:rPr>
              <a:t>If (US2 difference &gt; w &amp;&amp; state==3) state=4;</a:t>
            </a:r>
          </a:p>
          <a:p>
            <a:pPr algn="ctr"/>
            <a:r>
              <a:rPr lang="en-US" sz="2400" i="1" dirty="0">
                <a:latin typeface="Calibri"/>
                <a:cs typeface="Times New Roman"/>
              </a:rPr>
              <a:t>If (US2 &gt; Parallel width and length) state4(</a:t>
            </a:r>
            <a:r>
              <a:rPr lang="en-US" sz="2400" i="1" err="1">
                <a:latin typeface="Calibri"/>
                <a:cs typeface="Times New Roman"/>
              </a:rPr>
              <a:t>Parallel_Parking</a:t>
            </a:r>
            <a:r>
              <a:rPr lang="en-US" sz="2400" i="1" dirty="0">
                <a:latin typeface="Calibri"/>
                <a:cs typeface="Times New Roman"/>
              </a:rPr>
              <a:t>);</a:t>
            </a:r>
          </a:p>
          <a:p>
            <a:r>
              <a:rPr lang="en-US" sz="2400" i="1" dirty="0">
                <a:latin typeface="Calibri"/>
                <a:cs typeface="Times New Roman"/>
              </a:rPr>
              <a:t>               If (US2 &gt; perpendicular width and length)</a:t>
            </a:r>
          </a:p>
          <a:p>
            <a:r>
              <a:rPr lang="en-US" sz="2400" i="1" dirty="0">
                <a:latin typeface="Calibri"/>
                <a:cs typeface="Times New Roman"/>
              </a:rPr>
              <a:t>                   s</a:t>
            </a:r>
            <a:r>
              <a:rPr lang="en-US" sz="2400" i="1" dirty="0">
                <a:latin typeface="Calibri"/>
                <a:cs typeface="Calibri"/>
              </a:rPr>
              <a:t>tate4 (</a:t>
            </a:r>
            <a:r>
              <a:rPr lang="en-US" sz="2400" i="1" dirty="0" err="1">
                <a:latin typeface="Calibri"/>
                <a:cs typeface="Calibri"/>
              </a:rPr>
              <a:t>perpendicular_Parking</a:t>
            </a:r>
            <a:r>
              <a:rPr lang="en-US" sz="2400" i="1" dirty="0">
                <a:latin typeface="Calibri"/>
                <a:cs typeface="Calibri"/>
              </a:rPr>
              <a:t>);</a:t>
            </a:r>
            <a:endParaRPr lang="en-US" sz="2400" dirty="0">
              <a:latin typeface="Calibri"/>
              <a:cs typeface="Calibri"/>
            </a:endParaRPr>
          </a:p>
          <a:p>
            <a:endParaRPr lang="en-US" sz="2400" i="1" dirty="0">
              <a:latin typeface="Calibri"/>
              <a:cs typeface="Times New Roman"/>
            </a:endParaRPr>
          </a:p>
        </p:txBody>
      </p:sp>
      <p:pic>
        <p:nvPicPr>
          <p:cNvPr id="8" name="Picture Placeholder 4" descr="A diagram of a flowchart&#10;&#10;Description automatically generated">
            <a:extLst>
              <a:ext uri="{FF2B5EF4-FFF2-40B4-BE49-F238E27FC236}">
                <a16:creationId xmlns:a16="http://schemas.microsoft.com/office/drawing/2014/main" id="{60797273-4A9B-6586-B274-8F034C03C2AA}"/>
              </a:ext>
            </a:extLst>
          </p:cNvPr>
          <p:cNvPicPr>
            <a:picLocks noChangeAspect="1"/>
          </p:cNvPicPr>
          <p:nvPr/>
        </p:nvPicPr>
        <p:blipFill>
          <a:blip r:embed="rId2"/>
          <a:srcRect t="3964" b="3964"/>
          <a:stretch/>
        </p:blipFill>
        <p:spPr>
          <a:xfrm>
            <a:off x="6575533" y="447796"/>
            <a:ext cx="5617067" cy="5996511"/>
          </a:xfrm>
          <a:prstGeom prst="rect">
            <a:avLst/>
          </a:prstGeom>
        </p:spPr>
      </p:pic>
    </p:spTree>
    <p:extLst>
      <p:ext uri="{BB962C8B-B14F-4D97-AF65-F5344CB8AC3E}">
        <p14:creationId xmlns:p14="http://schemas.microsoft.com/office/powerpoint/2010/main" val="804934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8C78D-8FF2-4101-F104-F9D4A9B7342B}"/>
              </a:ext>
            </a:extLst>
          </p:cNvPr>
          <p:cNvSpPr>
            <a:spLocks noGrp="1"/>
          </p:cNvSpPr>
          <p:nvPr>
            <p:ph type="title"/>
          </p:nvPr>
        </p:nvSpPr>
        <p:spPr>
          <a:xfrm>
            <a:off x="128129" y="120532"/>
            <a:ext cx="10659110" cy="1325563"/>
          </a:xfrm>
        </p:spPr>
        <p:txBody>
          <a:bodyPr/>
          <a:lstStyle/>
          <a:p>
            <a:r>
              <a:rPr lang="en-US" dirty="0">
                <a:solidFill>
                  <a:srgbClr val="FF0000"/>
                </a:solidFill>
              </a:rPr>
              <a:t>SW Verification &amp; Validation</a:t>
            </a:r>
          </a:p>
        </p:txBody>
      </p:sp>
      <p:sp>
        <p:nvSpPr>
          <p:cNvPr id="3" name="Content Placeholder 2">
            <a:extLst>
              <a:ext uri="{FF2B5EF4-FFF2-40B4-BE49-F238E27FC236}">
                <a16:creationId xmlns:a16="http://schemas.microsoft.com/office/drawing/2014/main" id="{7C0235F8-2167-DD0B-7F21-1C7546A4CF60}"/>
              </a:ext>
            </a:extLst>
          </p:cNvPr>
          <p:cNvSpPr>
            <a:spLocks noGrp="1"/>
          </p:cNvSpPr>
          <p:nvPr>
            <p:ph idx="1"/>
          </p:nvPr>
        </p:nvSpPr>
        <p:spPr>
          <a:xfrm>
            <a:off x="777240" y="1590441"/>
            <a:ext cx="10640296" cy="4727633"/>
          </a:xfrm>
        </p:spPr>
        <p:txBody>
          <a:bodyPr vert="horz" lIns="91440" tIns="45720" rIns="91440" bIns="45720" rtlCol="0" anchor="t">
            <a:normAutofit/>
          </a:bodyPr>
          <a:lstStyle/>
          <a:p>
            <a:pPr marL="0" indent="0">
              <a:buNone/>
            </a:pPr>
            <a:r>
              <a:rPr lang="en-US" sz="2800" b="1" dirty="0">
                <a:ea typeface="+mn-lt"/>
                <a:cs typeface="+mn-lt"/>
              </a:rPr>
              <a:t>"Did </a:t>
            </a:r>
            <a:r>
              <a:rPr lang="en-US" sz="2800" b="1" dirty="0" err="1">
                <a:ea typeface="+mn-lt"/>
                <a:cs typeface="+mn-lt"/>
              </a:rPr>
              <a:t>i</a:t>
            </a:r>
            <a:r>
              <a:rPr lang="en-US" sz="2800" b="1" dirty="0">
                <a:ea typeface="+mn-lt"/>
                <a:cs typeface="+mn-lt"/>
              </a:rPr>
              <a:t> built it right?"</a:t>
            </a:r>
            <a:r>
              <a:rPr lang="en-US" sz="2600" dirty="0">
                <a:ea typeface="+mn-lt"/>
                <a:cs typeface="+mn-lt"/>
              </a:rPr>
              <a:t>, which is the meaning of verification. It was done using Keiluvision5 and physical components on:</a:t>
            </a:r>
          </a:p>
          <a:p>
            <a:pPr marL="742950" lvl="1" indent="-342900">
              <a:buFont typeface="Wingdings" panose="020B0604020202020204" pitchFamily="34" charset="0"/>
              <a:buChar char="Ø"/>
            </a:pPr>
            <a:r>
              <a:rPr lang="en-US" sz="2600">
                <a:cs typeface="Calibri"/>
              </a:rPr>
              <a:t>MCAL </a:t>
            </a:r>
            <a:endParaRPr lang="en-US" sz="2600" dirty="0">
              <a:cs typeface="Calibri"/>
            </a:endParaRPr>
          </a:p>
          <a:p>
            <a:pPr marL="742950" lvl="1" indent="-342900">
              <a:buFont typeface="Wingdings" panose="020B0604020202020204" pitchFamily="34" charset="0"/>
              <a:buChar char="Ø"/>
            </a:pPr>
            <a:r>
              <a:rPr lang="en-US" sz="2600">
                <a:cs typeface="Calibri"/>
              </a:rPr>
              <a:t>HAL </a:t>
            </a:r>
            <a:endParaRPr lang="en-US" sz="2600" dirty="0">
              <a:cs typeface="Calibri"/>
            </a:endParaRPr>
          </a:p>
          <a:p>
            <a:pPr marL="742950" lvl="1" indent="-342900">
              <a:buFont typeface="Wingdings" panose="020B0604020202020204" pitchFamily="34" charset="0"/>
              <a:buChar char="Ø"/>
            </a:pPr>
            <a:r>
              <a:rPr lang="en-US" sz="2600" dirty="0">
                <a:cs typeface="Calibri"/>
              </a:rPr>
              <a:t>RTOS</a:t>
            </a:r>
            <a:r>
              <a:rPr lang="en-US" sz="2400" dirty="0">
                <a:cs typeface="Calibri"/>
              </a:rPr>
              <a:t> </a:t>
            </a:r>
          </a:p>
          <a:p>
            <a:pPr marL="0" indent="0">
              <a:buNone/>
            </a:pPr>
            <a:endParaRPr lang="en-US" sz="2600" dirty="0">
              <a:cs typeface="Calibri"/>
            </a:endParaRPr>
          </a:p>
          <a:p>
            <a:pPr marL="0" indent="0">
              <a:buNone/>
            </a:pPr>
            <a:r>
              <a:rPr lang="en-US" sz="2800" b="1" dirty="0">
                <a:ea typeface="+mn-lt"/>
                <a:cs typeface="+mn-lt"/>
              </a:rPr>
              <a:t>"Did </a:t>
            </a:r>
            <a:r>
              <a:rPr lang="en-US" sz="2800" b="1" dirty="0" err="1">
                <a:ea typeface="+mn-lt"/>
                <a:cs typeface="+mn-lt"/>
              </a:rPr>
              <a:t>i</a:t>
            </a:r>
            <a:r>
              <a:rPr lang="en-US" sz="2800" b="1" dirty="0">
                <a:ea typeface="+mn-lt"/>
                <a:cs typeface="+mn-lt"/>
              </a:rPr>
              <a:t> built the right thing?"</a:t>
            </a:r>
            <a:r>
              <a:rPr lang="en-US" sz="2600" dirty="0">
                <a:ea typeface="+mn-lt"/>
                <a:cs typeface="+mn-lt"/>
              </a:rPr>
              <a:t>, which is the meaning of validation. It was done through real experimental using the car on: </a:t>
            </a:r>
            <a:endParaRPr lang="en-US" dirty="0">
              <a:ea typeface="+mn-lt"/>
              <a:cs typeface="+mn-lt"/>
            </a:endParaRPr>
          </a:p>
          <a:p>
            <a:pPr lvl="1" indent="-285750">
              <a:buFont typeface="Wingdings" panose="020B0604020202020204" pitchFamily="34" charset="0"/>
              <a:buChar char="Ø"/>
            </a:pPr>
            <a:r>
              <a:rPr lang="en-US" sz="2600" dirty="0">
                <a:cs typeface="Calibri"/>
              </a:rPr>
              <a:t>Application</a:t>
            </a:r>
          </a:p>
        </p:txBody>
      </p:sp>
    </p:spTree>
    <p:extLst>
      <p:ext uri="{BB962C8B-B14F-4D97-AF65-F5344CB8AC3E}">
        <p14:creationId xmlns:p14="http://schemas.microsoft.com/office/powerpoint/2010/main" val="201678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3" name="Picture 2" descr="A blurry image of a city at night&#10;&#10;Description automatically generated">
            <a:extLst>
              <a:ext uri="{FF2B5EF4-FFF2-40B4-BE49-F238E27FC236}">
                <a16:creationId xmlns:a16="http://schemas.microsoft.com/office/drawing/2014/main" id="{3DB31DFB-BD3D-DE21-4582-2F12F4E9E126}"/>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t="3222" b="12509"/>
          <a:stretch/>
        </p:blipFill>
        <p:spPr>
          <a:xfrm>
            <a:off x="20" y="10"/>
            <a:ext cx="12191980" cy="6857990"/>
          </a:xfrm>
          <a:prstGeom prst="rect">
            <a:avLst/>
          </a:prstGeom>
        </p:spPr>
      </p:pic>
      <p:sp>
        <p:nvSpPr>
          <p:cNvPr id="32" name="Freeform: Shape 31">
            <a:extLst>
              <a:ext uri="{FF2B5EF4-FFF2-40B4-BE49-F238E27FC236}">
                <a16:creationId xmlns:a16="http://schemas.microsoft.com/office/drawing/2014/main" id="{36C5C053-F6BB-464B-BDD2-9D811A24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315D1CC-8D02-4016-AD7A-097E77AAE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CB84D5D-9C64-4481-B8AD-C109F7DB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1A9D26D-082A-4101-8D75-863B7B7AB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0FE0BA4-FE6E-4B91-9A1B-E373720BD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0E6F154-6DA5-4544-8945-8AF8DE20A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5558ED7-8ED9-4B7F-8138-C5B8A0EC1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3E9F88F-5950-42B0-B9A3-898F9183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1468-771C-62B1-7FDD-6C11D05F7EF7}"/>
              </a:ext>
            </a:extLst>
          </p:cNvPr>
          <p:cNvSpPr>
            <a:spLocks noGrp="1"/>
          </p:cNvSpPr>
          <p:nvPr>
            <p:ph type="title"/>
          </p:nvPr>
        </p:nvSpPr>
        <p:spPr>
          <a:xfrm>
            <a:off x="5415125" y="3613845"/>
            <a:ext cx="5770281" cy="1519793"/>
          </a:xfrm>
        </p:spPr>
        <p:txBody>
          <a:bodyPr vert="horz" lIns="91440" tIns="45720" rIns="91440" bIns="45720" rtlCol="0" anchor="b">
            <a:normAutofit/>
          </a:bodyPr>
          <a:lstStyle/>
          <a:p>
            <a:pPr algn="r"/>
            <a:r>
              <a:rPr lang="en-US" sz="4200" dirty="0">
                <a:solidFill>
                  <a:srgbClr val="FFFFFF"/>
                </a:solidFill>
              </a:rPr>
              <a:t>Conclusion and Future Work</a:t>
            </a:r>
          </a:p>
        </p:txBody>
      </p:sp>
    </p:spTree>
    <p:extLst>
      <p:ext uri="{BB962C8B-B14F-4D97-AF65-F5344CB8AC3E}">
        <p14:creationId xmlns:p14="http://schemas.microsoft.com/office/powerpoint/2010/main" val="231130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C2B77-8F8B-F611-E837-8D1EFD1E5CBE}"/>
              </a:ext>
            </a:extLst>
          </p:cNvPr>
          <p:cNvSpPr>
            <a:spLocks noGrp="1"/>
          </p:cNvSpPr>
          <p:nvPr>
            <p:ph type="title"/>
          </p:nvPr>
        </p:nvSpPr>
        <p:spPr>
          <a:xfrm>
            <a:off x="165494" y="129012"/>
            <a:ext cx="10659110" cy="1325563"/>
          </a:xfrm>
        </p:spPr>
        <p:txBody>
          <a:bodyPr/>
          <a:lstStyle/>
          <a:p>
            <a:r>
              <a:rPr lang="en-US" dirty="0">
                <a:solidFill>
                  <a:srgbClr val="FF0000"/>
                </a:solidFill>
                <a:ea typeface="+mj-lt"/>
                <a:cs typeface="+mj-lt"/>
              </a:rPr>
              <a:t>Future Work</a:t>
            </a:r>
            <a:endParaRPr lang="en-US">
              <a:solidFill>
                <a:srgbClr val="FF0000"/>
              </a:solidFill>
            </a:endParaRPr>
          </a:p>
        </p:txBody>
      </p:sp>
      <p:sp>
        <p:nvSpPr>
          <p:cNvPr id="3" name="Content Placeholder 2">
            <a:extLst>
              <a:ext uri="{FF2B5EF4-FFF2-40B4-BE49-F238E27FC236}">
                <a16:creationId xmlns:a16="http://schemas.microsoft.com/office/drawing/2014/main" id="{2A7F917A-238A-5F6A-A4A9-316B1909C3B6}"/>
              </a:ext>
            </a:extLst>
          </p:cNvPr>
          <p:cNvSpPr>
            <a:spLocks noGrp="1"/>
          </p:cNvSpPr>
          <p:nvPr>
            <p:ph idx="1"/>
          </p:nvPr>
        </p:nvSpPr>
        <p:spPr>
          <a:xfrm>
            <a:off x="530395" y="1546583"/>
            <a:ext cx="7160350" cy="4351338"/>
          </a:xfrm>
        </p:spPr>
        <p:txBody>
          <a:bodyPr vert="horz" lIns="91440" tIns="45720" rIns="91440" bIns="45720" rtlCol="0" anchor="t">
            <a:normAutofit fontScale="92500"/>
          </a:bodyPr>
          <a:lstStyle/>
          <a:p>
            <a:pPr marL="457200" indent="-457200" algn="just">
              <a:buFont typeface="Wingdings" panose="020B0604020202020204" pitchFamily="34" charset="0"/>
              <a:buChar char="Ø"/>
            </a:pPr>
            <a:r>
              <a:rPr lang="en-US" sz="2800" b="1" dirty="0">
                <a:ea typeface="+mn-lt"/>
                <a:cs typeface="+mn-lt"/>
              </a:rPr>
              <a:t>AI integration,</a:t>
            </a:r>
            <a:r>
              <a:rPr lang="en-US" sz="2800" dirty="0">
                <a:ea typeface="+mn-lt"/>
                <a:cs typeface="+mn-lt"/>
              </a:rPr>
              <a:t> AI and machine learning techniques can be used to analyze parking data and improve parking algorithms. </a:t>
            </a:r>
            <a:endParaRPr lang="en-US" dirty="0">
              <a:cs typeface="Calibri"/>
            </a:endParaRPr>
          </a:p>
          <a:p>
            <a:pPr marL="457200" indent="-457200" algn="just">
              <a:buFont typeface="Wingdings" panose="020B0604020202020204" pitchFamily="34" charset="0"/>
              <a:buChar char="Ø"/>
            </a:pPr>
            <a:endParaRPr lang="en-US" sz="2800" dirty="0">
              <a:ea typeface="+mn-lt"/>
              <a:cs typeface="+mn-lt"/>
            </a:endParaRPr>
          </a:p>
          <a:p>
            <a:pPr marL="457200" indent="-457200" algn="just">
              <a:buFont typeface="Wingdings" panose="020B0604020202020204" pitchFamily="34" charset="0"/>
              <a:buChar char="Ø"/>
            </a:pPr>
            <a:r>
              <a:rPr lang="en-US" sz="2800" b="1" dirty="0">
                <a:ea typeface="+mn-lt"/>
                <a:cs typeface="+mn-lt"/>
              </a:rPr>
              <a:t>Image Identification,</a:t>
            </a:r>
            <a:r>
              <a:rPr lang="en-US" sz="2800" dirty="0">
                <a:ea typeface="+mn-lt"/>
                <a:cs typeface="+mn-lt"/>
              </a:rPr>
              <a:t> with the development of sensors used such as lidar to develop computer vision. </a:t>
            </a:r>
          </a:p>
          <a:p>
            <a:pPr marL="457200" indent="-457200">
              <a:buFont typeface="Wingdings" panose="020B0604020202020204" pitchFamily="34" charset="0"/>
              <a:buChar char="Ø"/>
            </a:pPr>
            <a:endParaRPr lang="en-US" sz="2800" dirty="0">
              <a:ea typeface="+mn-lt"/>
              <a:cs typeface="+mn-lt"/>
            </a:endParaRPr>
          </a:p>
          <a:p>
            <a:pPr marL="457200" indent="-457200" algn="just">
              <a:buFont typeface="Wingdings" panose="020B0604020202020204" pitchFamily="34" charset="0"/>
              <a:buChar char="Ø"/>
            </a:pPr>
            <a:r>
              <a:rPr lang="en-US" sz="2800" b="1" dirty="0">
                <a:ea typeface="+mn-lt"/>
                <a:cs typeface="+mn-lt"/>
              </a:rPr>
              <a:t>User interface development,</a:t>
            </a:r>
            <a:r>
              <a:rPr lang="en-US" sz="2800" dirty="0">
                <a:ea typeface="+mn-lt"/>
                <a:cs typeface="+mn-lt"/>
              </a:rPr>
              <a:t> application can be created on the phone that displays operations. </a:t>
            </a:r>
            <a:endParaRPr lang="en-US" sz="2800" dirty="0">
              <a:cs typeface="Calibri"/>
            </a:endParaRPr>
          </a:p>
        </p:txBody>
      </p:sp>
      <p:pic>
        <p:nvPicPr>
          <p:cNvPr id="4" name="Picture 3" descr="A car on the road&#10;&#10;Description automatically generated">
            <a:extLst>
              <a:ext uri="{FF2B5EF4-FFF2-40B4-BE49-F238E27FC236}">
                <a16:creationId xmlns:a16="http://schemas.microsoft.com/office/drawing/2014/main" id="{4D27BBD8-524E-B0C5-5A73-D7F8B09341AA}"/>
              </a:ext>
            </a:extLst>
          </p:cNvPr>
          <p:cNvPicPr>
            <a:picLocks noChangeAspect="1"/>
          </p:cNvPicPr>
          <p:nvPr/>
        </p:nvPicPr>
        <p:blipFill>
          <a:blip r:embed="rId2"/>
          <a:stretch>
            <a:fillRect/>
          </a:stretch>
        </p:blipFill>
        <p:spPr>
          <a:xfrm>
            <a:off x="7967931" y="2342412"/>
            <a:ext cx="4219575" cy="2752725"/>
          </a:xfrm>
          <a:prstGeom prst="rect">
            <a:avLst/>
          </a:prstGeom>
        </p:spPr>
      </p:pic>
    </p:spTree>
    <p:extLst>
      <p:ext uri="{BB962C8B-B14F-4D97-AF65-F5344CB8AC3E}">
        <p14:creationId xmlns:p14="http://schemas.microsoft.com/office/powerpoint/2010/main" val="1845231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10323-B0A2-4365-821D-4BF9D686BC5E}"/>
              </a:ext>
            </a:extLst>
          </p:cNvPr>
          <p:cNvSpPr>
            <a:spLocks noGrp="1"/>
          </p:cNvSpPr>
          <p:nvPr>
            <p:ph type="title"/>
          </p:nvPr>
        </p:nvSpPr>
        <p:spPr>
          <a:xfrm>
            <a:off x="-3575" y="-1764"/>
            <a:ext cx="10659110" cy="1325563"/>
          </a:xfrm>
        </p:spPr>
        <p:txBody>
          <a:bodyPr/>
          <a:lstStyle/>
          <a:p>
            <a:r>
              <a:rPr lang="en-US" dirty="0">
                <a:solidFill>
                  <a:srgbClr val="FF0000"/>
                </a:solidFill>
                <a:ea typeface="+mj-lt"/>
                <a:cs typeface="+mj-lt"/>
              </a:rPr>
              <a:t>Conclusion</a:t>
            </a:r>
            <a:endParaRPr lang="en-US">
              <a:solidFill>
                <a:srgbClr val="FF0000"/>
              </a:solidFill>
            </a:endParaRPr>
          </a:p>
        </p:txBody>
      </p:sp>
      <p:sp>
        <p:nvSpPr>
          <p:cNvPr id="3" name="Content Placeholder 2">
            <a:extLst>
              <a:ext uri="{FF2B5EF4-FFF2-40B4-BE49-F238E27FC236}">
                <a16:creationId xmlns:a16="http://schemas.microsoft.com/office/drawing/2014/main" id="{97E0EC52-B6F7-01FE-6932-B42CA4359394}"/>
              </a:ext>
            </a:extLst>
          </p:cNvPr>
          <p:cNvSpPr>
            <a:spLocks noGrp="1"/>
          </p:cNvSpPr>
          <p:nvPr>
            <p:ph idx="1"/>
          </p:nvPr>
        </p:nvSpPr>
        <p:spPr>
          <a:xfrm>
            <a:off x="241019" y="1223550"/>
            <a:ext cx="11703332" cy="5527264"/>
          </a:xfrm>
        </p:spPr>
        <p:txBody>
          <a:bodyPr vert="horz" lIns="91440" tIns="45720" rIns="91440" bIns="45720" rtlCol="0" anchor="t">
            <a:normAutofit/>
          </a:bodyPr>
          <a:lstStyle/>
          <a:p>
            <a:pPr marL="0" indent="0" algn="just">
              <a:buClr>
                <a:srgbClr val="836948"/>
              </a:buClr>
              <a:buNone/>
            </a:pPr>
            <a:r>
              <a:rPr lang="en-US" sz="2600" b="1" dirty="0">
                <a:ea typeface="+mn-lt"/>
                <a:cs typeface="+mn-lt"/>
              </a:rPr>
              <a:t>The goals of graduation project in the field of Mechatronics Engineering were set by our Advisor, and successfully accomplished by our team under his supervision. These goals could be summarized as follows:</a:t>
            </a:r>
            <a:r>
              <a:rPr lang="en-US" sz="2600" dirty="0">
                <a:ea typeface="+mn-lt"/>
                <a:cs typeface="+mn-lt"/>
              </a:rPr>
              <a:t> </a:t>
            </a:r>
            <a:endParaRPr lang="en-US"/>
          </a:p>
          <a:p>
            <a:pPr marL="0" indent="0" algn="just">
              <a:buNone/>
            </a:pPr>
            <a:endParaRPr lang="en-US" sz="2600" dirty="0">
              <a:ea typeface="+mn-lt"/>
              <a:cs typeface="+mn-lt"/>
            </a:endParaRPr>
          </a:p>
          <a:p>
            <a:pPr marL="457200" indent="-457200" algn="just">
              <a:buClr>
                <a:srgbClr val="836948"/>
              </a:buClr>
              <a:buFont typeface="Wingdings" panose="020B0604020202020204" pitchFamily="34" charset="0"/>
              <a:buChar char="Ø"/>
            </a:pPr>
            <a:r>
              <a:rPr lang="en-US" sz="2600" b="1" dirty="0">
                <a:ea typeface="+mn-lt"/>
                <a:cs typeface="+mn-lt"/>
              </a:rPr>
              <a:t>Mechanical design,</a:t>
            </a:r>
            <a:r>
              <a:rPr lang="en-US" sz="2600" dirty="0">
                <a:ea typeface="+mn-lt"/>
                <a:cs typeface="+mn-lt"/>
              </a:rPr>
              <a:t> that uses dimensions appropriate to reality. </a:t>
            </a:r>
          </a:p>
          <a:p>
            <a:pPr marL="457200" indent="-457200" algn="just">
              <a:buClr>
                <a:srgbClr val="836948"/>
              </a:buClr>
              <a:buFont typeface="Wingdings" panose="020B0604020202020204" pitchFamily="34" charset="0"/>
              <a:buChar char="Ø"/>
            </a:pPr>
            <a:r>
              <a:rPr lang="en-US" sz="2600" b="1" dirty="0">
                <a:ea typeface="+mn-lt"/>
                <a:cs typeface="+mn-lt"/>
              </a:rPr>
              <a:t>Mechatronics System,</a:t>
            </a:r>
            <a:r>
              <a:rPr lang="en-US" sz="2600" dirty="0">
                <a:ea typeface="+mn-lt"/>
                <a:cs typeface="+mn-lt"/>
              </a:rPr>
              <a:t> that comprises the interface &amp; integration sensor, controller, the autonomous control coding, and actuators to form an autonomous mechatronics system. </a:t>
            </a:r>
            <a:endParaRPr lang="en-US" sz="2600">
              <a:ea typeface="+mn-lt"/>
              <a:cs typeface="+mn-lt"/>
            </a:endParaRPr>
          </a:p>
          <a:p>
            <a:pPr marL="457200" indent="-457200" algn="just">
              <a:buClr>
                <a:srgbClr val="836948"/>
              </a:buClr>
              <a:buFont typeface="Wingdings" panose="020B0604020202020204" pitchFamily="34" charset="0"/>
              <a:buChar char="Ø"/>
            </a:pPr>
            <a:r>
              <a:rPr lang="en-US" sz="2600" b="1" dirty="0">
                <a:ea typeface="+mn-lt"/>
                <a:cs typeface="+mn-lt"/>
              </a:rPr>
              <a:t>Path planning</a:t>
            </a:r>
            <a:r>
              <a:rPr lang="en-US" sz="2600" dirty="0">
                <a:ea typeface="+mn-lt"/>
                <a:cs typeface="+mn-lt"/>
              </a:rPr>
              <a:t> that models the path the car should take to avoid a collision. </a:t>
            </a:r>
          </a:p>
          <a:p>
            <a:pPr marL="457200" indent="-457200" algn="just">
              <a:buClr>
                <a:srgbClr val="836948"/>
              </a:buClr>
              <a:buFont typeface="Wingdings" panose="020B0604020202020204" pitchFamily="34" charset="0"/>
              <a:buChar char="Ø"/>
            </a:pPr>
            <a:r>
              <a:rPr lang="en-US" sz="2600" b="1" dirty="0">
                <a:ea typeface="+mn-lt"/>
                <a:cs typeface="+mn-lt"/>
              </a:rPr>
              <a:t>Software,</a:t>
            </a:r>
            <a:r>
              <a:rPr lang="en-US" sz="2600" dirty="0">
                <a:ea typeface="+mn-lt"/>
                <a:cs typeface="+mn-lt"/>
              </a:rPr>
              <a:t> embedded on the microcontroller to process the sensors data and provides the desired output commands for the motor and steering system. </a:t>
            </a:r>
            <a:endParaRPr lang="en-US" sz="2600">
              <a:cs typeface="Calibri"/>
            </a:endParaRPr>
          </a:p>
        </p:txBody>
      </p:sp>
    </p:spTree>
    <p:extLst>
      <p:ext uri="{BB962C8B-B14F-4D97-AF65-F5344CB8AC3E}">
        <p14:creationId xmlns:p14="http://schemas.microsoft.com/office/powerpoint/2010/main" val="1623270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5FC10A-B0B2-2B8C-671E-ECED220A4C2F}"/>
              </a:ext>
            </a:extLst>
          </p:cNvPr>
          <p:cNvSpPr>
            <a:spLocks noGrp="1"/>
          </p:cNvSpPr>
          <p:nvPr>
            <p:ph idx="1"/>
          </p:nvPr>
        </p:nvSpPr>
        <p:spPr>
          <a:xfrm>
            <a:off x="767833" y="245181"/>
            <a:ext cx="10659110" cy="6364522"/>
          </a:xfrm>
        </p:spPr>
        <p:txBody>
          <a:bodyPr vert="horz" lIns="91440" tIns="45720" rIns="91440" bIns="45720" rtlCol="0" anchor="t">
            <a:normAutofit/>
          </a:bodyPr>
          <a:lstStyle/>
          <a:p>
            <a:pPr algn="just">
              <a:buClr>
                <a:srgbClr val="836948"/>
              </a:buClr>
              <a:buFont typeface="Wingdings,Sans-Serif"/>
              <a:buChar char="Ø"/>
            </a:pPr>
            <a:r>
              <a:rPr lang="en-US" sz="2600" dirty="0">
                <a:ea typeface="+mn-lt"/>
                <a:cs typeface="+mn-lt"/>
              </a:rPr>
              <a:t>This project focuses on the development of one task of the full autonomous car driving system, which is </a:t>
            </a:r>
            <a:r>
              <a:rPr lang="en-US" sz="2600" b="1" dirty="0">
                <a:ea typeface="+mn-lt"/>
                <a:cs typeface="+mn-lt"/>
              </a:rPr>
              <a:t>Self-Parking</a:t>
            </a:r>
            <a:r>
              <a:rPr lang="en-US" sz="2600" dirty="0">
                <a:ea typeface="+mn-lt"/>
                <a:cs typeface="+mn-lt"/>
              </a:rPr>
              <a:t>.</a:t>
            </a:r>
          </a:p>
          <a:p>
            <a:pPr marL="0" indent="0" algn="just">
              <a:buNone/>
            </a:pPr>
            <a:endParaRPr lang="en-US" sz="1100" dirty="0">
              <a:solidFill>
                <a:srgbClr val="000000"/>
              </a:solidFill>
              <a:cs typeface="Calibri"/>
            </a:endParaRPr>
          </a:p>
          <a:p>
            <a:pPr marL="0" indent="0" algn="just">
              <a:buNone/>
            </a:pPr>
            <a:endParaRPr lang="en-US" sz="1100" dirty="0">
              <a:solidFill>
                <a:srgbClr val="000000"/>
              </a:solidFill>
              <a:cs typeface="Calibri"/>
            </a:endParaRPr>
          </a:p>
          <a:p>
            <a:pPr algn="just">
              <a:buClr>
                <a:srgbClr val="836948"/>
              </a:buClr>
              <a:buFont typeface="Wingdings,Sans-Serif"/>
              <a:buChar char="Ø"/>
            </a:pPr>
            <a:r>
              <a:rPr lang="en-US" sz="2600" dirty="0">
                <a:ea typeface="+mn-lt"/>
                <a:cs typeface="+mn-lt"/>
              </a:rPr>
              <a:t>The goal of car Self-Parking is to </a:t>
            </a:r>
            <a:r>
              <a:rPr lang="en-US" sz="2600" b="1" dirty="0">
                <a:ea typeface="+mn-lt"/>
                <a:cs typeface="+mn-lt"/>
              </a:rPr>
              <a:t>efficiently achieve car parking, perpendicular/parallel to the pavement, within the smallest available parking area and without the risk of collision.</a:t>
            </a:r>
            <a:r>
              <a:rPr lang="en-US" sz="2600" dirty="0">
                <a:ea typeface="+mn-lt"/>
                <a:cs typeface="+mn-lt"/>
              </a:rPr>
              <a:t> </a:t>
            </a:r>
            <a:endParaRPr lang="en-US" sz="2600">
              <a:solidFill>
                <a:srgbClr val="000000"/>
              </a:solidFill>
              <a:cs typeface="Calibri"/>
            </a:endParaRPr>
          </a:p>
          <a:p>
            <a:pPr marL="0" indent="0" algn="just">
              <a:buNone/>
            </a:pPr>
            <a:endParaRPr lang="en-US" sz="1100" dirty="0">
              <a:solidFill>
                <a:srgbClr val="000000"/>
              </a:solidFill>
              <a:cs typeface="Calibri"/>
            </a:endParaRPr>
          </a:p>
          <a:p>
            <a:pPr marL="0" indent="0" algn="just">
              <a:buNone/>
            </a:pPr>
            <a:endParaRPr lang="en-US" sz="1100" dirty="0">
              <a:solidFill>
                <a:srgbClr val="000000"/>
              </a:solidFill>
              <a:cs typeface="Calibri"/>
            </a:endParaRPr>
          </a:p>
          <a:p>
            <a:pPr algn="just">
              <a:buClr>
                <a:srgbClr val="836948"/>
              </a:buClr>
              <a:buFont typeface="Wingdings,Sans-Serif"/>
              <a:buChar char="Ø"/>
            </a:pPr>
            <a:r>
              <a:rPr lang="en-US" sz="2600" b="1" dirty="0">
                <a:ea typeface="+mn-lt"/>
                <a:cs typeface="+mn-lt"/>
              </a:rPr>
              <a:t>This project employes many Mechatronics skills in the following areas:</a:t>
            </a:r>
            <a:r>
              <a:rPr lang="en-US" sz="2600" dirty="0">
                <a:ea typeface="+mn-lt"/>
                <a:cs typeface="+mn-lt"/>
              </a:rPr>
              <a:t> </a:t>
            </a:r>
            <a:endParaRPr lang="en-US" sz="2600" dirty="0">
              <a:solidFill>
                <a:srgbClr val="000000"/>
              </a:solidFill>
              <a:ea typeface="+mn-lt"/>
              <a:cs typeface="+mn-lt"/>
            </a:endParaRPr>
          </a:p>
          <a:p>
            <a:pPr lvl="1" algn="just">
              <a:buClr>
                <a:srgbClr val="836948"/>
              </a:buClr>
              <a:buFont typeface="Courier New"/>
              <a:buChar char="o"/>
            </a:pPr>
            <a:r>
              <a:rPr lang="en-US" sz="2400" dirty="0">
                <a:ea typeface="+mn-lt"/>
                <a:cs typeface="+mn-lt"/>
              </a:rPr>
              <a:t>Mechanical design of the vehicle platform. </a:t>
            </a:r>
            <a:endParaRPr lang="en-US" sz="2400">
              <a:solidFill>
                <a:srgbClr val="000000"/>
              </a:solidFill>
              <a:ea typeface="+mn-lt"/>
              <a:cs typeface="+mn-lt"/>
            </a:endParaRPr>
          </a:p>
          <a:p>
            <a:pPr lvl="1" algn="just">
              <a:buClr>
                <a:srgbClr val="836948"/>
              </a:buClr>
              <a:buFont typeface="Courier New"/>
              <a:buChar char="o"/>
            </a:pPr>
            <a:r>
              <a:rPr lang="en-US" sz="2400" dirty="0">
                <a:ea typeface="+mn-lt"/>
                <a:cs typeface="+mn-lt"/>
              </a:rPr>
              <a:t>Understanding &amp; employing motion kinematics of the parking trajectories under collision-free constraint. </a:t>
            </a:r>
            <a:endParaRPr lang="en-US" sz="2400">
              <a:solidFill>
                <a:srgbClr val="000000"/>
              </a:solidFill>
              <a:ea typeface="+mn-lt"/>
              <a:cs typeface="+mn-lt"/>
            </a:endParaRPr>
          </a:p>
          <a:p>
            <a:pPr lvl="1" algn="just">
              <a:buClr>
                <a:srgbClr val="836948"/>
              </a:buClr>
              <a:buFont typeface="Courier New"/>
              <a:buChar char="o"/>
            </a:pPr>
            <a:r>
              <a:rPr lang="en-US" sz="2400" dirty="0">
                <a:ea typeface="+mn-lt"/>
                <a:cs typeface="+mn-lt"/>
              </a:rPr>
              <a:t>The proper selection &amp; interface of sensors, actuators, microcontroller, and power supply to work efficiently as one integrated system in real time. </a:t>
            </a:r>
            <a:endParaRPr lang="en-US" sz="2400">
              <a:solidFill>
                <a:srgbClr val="000000"/>
              </a:solidFill>
              <a:ea typeface="+mn-lt"/>
              <a:cs typeface="+mn-lt"/>
            </a:endParaRPr>
          </a:p>
          <a:p>
            <a:pPr lvl="1" algn="just">
              <a:buClr>
                <a:srgbClr val="836948"/>
              </a:buClr>
              <a:buFont typeface="Courier New"/>
              <a:buChar char="o"/>
            </a:pPr>
            <a:r>
              <a:rPr lang="en-US" sz="2400" dirty="0">
                <a:ea typeface="+mn-lt"/>
                <a:cs typeface="+mn-lt"/>
              </a:rPr>
              <a:t>Modeling &amp; Simulation of the parking maneuver trajectory on MATLAB to test &amp; debug the model before hardware realization. </a:t>
            </a:r>
            <a:endParaRPr lang="en-US" sz="2400">
              <a:solidFill>
                <a:srgbClr val="000000"/>
              </a:solidFill>
              <a:cs typeface="Calibri"/>
            </a:endParaRPr>
          </a:p>
          <a:p>
            <a:pPr marL="0" indent="0">
              <a:buNone/>
            </a:pPr>
            <a:endParaRPr lang="en-US" dirty="0">
              <a:cs typeface="Calibri"/>
            </a:endParaRPr>
          </a:p>
        </p:txBody>
      </p:sp>
    </p:spTree>
    <p:extLst>
      <p:ext uri="{BB962C8B-B14F-4D97-AF65-F5344CB8AC3E}">
        <p14:creationId xmlns:p14="http://schemas.microsoft.com/office/powerpoint/2010/main" val="248767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anim calcmode="lin" valueType="num">
                                      <p:cBhvr>
                                        <p:cTn id="1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1000"/>
                                        <p:tgtEl>
                                          <p:spTgt spid="3">
                                            <p:txEl>
                                              <p:pRg st="6" end="6"/>
                                            </p:txEl>
                                          </p:spTgt>
                                        </p:tgtEl>
                                      </p:cBhvr>
                                    </p:animEffect>
                                    <p:anim calcmode="lin" valueType="num">
                                      <p:cBhvr>
                                        <p:cTn id="2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3">
                                            <p:txEl>
                                              <p:pRg st="6" end="6"/>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xEl>
                                              <p:pRg st="6" end="6"/>
                                            </p:txEl>
                                          </p:spTgt>
                                        </p:tgtEl>
                                        <p:attrNameLst>
                                          <p:attrName>ppt_y</p:attrName>
                                        </p:attrNameLst>
                                      </p:cBhvr>
                                      <p:tavLst>
                                        <p:tav tm="0">
                                          <p:val>
                                            <p:strVal val="#ppt_y-.03"/>
                                          </p:val>
                                        </p:tav>
                                        <p:tav tm="100000">
                                          <p:val>
                                            <p:strVal val="#ppt_y"/>
                                          </p:val>
                                        </p:tav>
                                      </p:tavLst>
                                    </p:anim>
                                  </p:childTnLst>
                                </p:cTn>
                              </p:par>
                              <p:par>
                                <p:cTn id="27" presetID="37"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1000"/>
                                        <p:tgtEl>
                                          <p:spTgt spid="3">
                                            <p:txEl>
                                              <p:pRg st="7" end="7"/>
                                            </p:txEl>
                                          </p:spTgt>
                                        </p:tgtEl>
                                      </p:cBhvr>
                                    </p:animEffect>
                                    <p:anim calcmode="lin" valueType="num">
                                      <p:cBhvr>
                                        <p:cTn id="3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1" dur="900" decel="100000" fill="hold"/>
                                        <p:tgtEl>
                                          <p:spTgt spid="3">
                                            <p:txEl>
                                              <p:pRg st="7" end="7"/>
                                            </p:txEl>
                                          </p:spTgt>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3">
                                            <p:txEl>
                                              <p:pRg st="7" end="7"/>
                                            </p:txEl>
                                          </p:spTgt>
                                        </p:tgtEl>
                                        <p:attrNameLst>
                                          <p:attrName>ppt_y</p:attrName>
                                        </p:attrNameLst>
                                      </p:cBhvr>
                                      <p:tavLst>
                                        <p:tav tm="0">
                                          <p:val>
                                            <p:strVal val="#ppt_y-.03"/>
                                          </p:val>
                                        </p:tav>
                                        <p:tav tm="100000">
                                          <p:val>
                                            <p:strVal val="#ppt_y"/>
                                          </p:val>
                                        </p:tav>
                                      </p:tavLst>
                                    </p:anim>
                                  </p:childTnLst>
                                </p:cTn>
                              </p:par>
                              <p:par>
                                <p:cTn id="33" presetID="37"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900" decel="100000" fill="hold"/>
                                        <p:tgtEl>
                                          <p:spTgt spid="3">
                                            <p:txEl>
                                              <p:pRg st="8" end="8"/>
                                            </p:txEl>
                                          </p:spTgt>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3">
                                            <p:txEl>
                                              <p:pRg st="8" end="8"/>
                                            </p:txEl>
                                          </p:spTgt>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1000"/>
                                        <p:tgtEl>
                                          <p:spTgt spid="3">
                                            <p:txEl>
                                              <p:pRg st="9" end="9"/>
                                            </p:txEl>
                                          </p:spTgt>
                                        </p:tgtEl>
                                      </p:cBhvr>
                                    </p:animEffect>
                                    <p:anim calcmode="lin" valueType="num">
                                      <p:cBhvr>
                                        <p:cTn id="4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3" dur="900" decel="100000" fill="hold"/>
                                        <p:tgtEl>
                                          <p:spTgt spid="3">
                                            <p:txEl>
                                              <p:pRg st="9" end="9"/>
                                            </p:txEl>
                                          </p:spTgt>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3">
                                            <p:txEl>
                                              <p:pRg st="9" end="9"/>
                                            </p:txEl>
                                          </p:spTgt>
                                        </p:tgtEl>
                                        <p:attrNameLst>
                                          <p:attrName>ppt_y</p:attrName>
                                        </p:attrNameLst>
                                      </p:cBhvr>
                                      <p:tavLst>
                                        <p:tav tm="0">
                                          <p:val>
                                            <p:strVal val="#ppt_y-.03"/>
                                          </p:val>
                                        </p:tav>
                                        <p:tav tm="100000">
                                          <p:val>
                                            <p:strVal val="#ppt_y"/>
                                          </p:val>
                                        </p:tav>
                                      </p:tavLst>
                                    </p:anim>
                                  </p:childTnLst>
                                </p:cTn>
                              </p:par>
                              <p:par>
                                <p:cTn id="45" presetID="37"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1000"/>
                                        <p:tgtEl>
                                          <p:spTgt spid="3">
                                            <p:txEl>
                                              <p:pRg st="10" end="10"/>
                                            </p:txEl>
                                          </p:spTgt>
                                        </p:tgtEl>
                                      </p:cBhvr>
                                    </p:animEffect>
                                    <p:anim calcmode="lin" valueType="num">
                                      <p:cBhvr>
                                        <p:cTn id="4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9" dur="900" decel="100000" fill="hold"/>
                                        <p:tgtEl>
                                          <p:spTgt spid="3">
                                            <p:txEl>
                                              <p:pRg st="10" end="10"/>
                                            </p:txEl>
                                          </p:spTgt>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3">
                                            <p:txEl>
                                              <p:pRg st="10" end="1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Free Images : black background, dark, light streaks, lights, long ...">
            <a:extLst>
              <a:ext uri="{FF2B5EF4-FFF2-40B4-BE49-F238E27FC236}">
                <a16:creationId xmlns:a16="http://schemas.microsoft.com/office/drawing/2014/main" id="{3C00EA62-EB27-4F26-A0E5-225B547D5370}"/>
              </a:ext>
            </a:extLst>
          </p:cNvPr>
          <p:cNvPicPr>
            <a:picLocks noChangeAspect="1"/>
          </p:cNvPicPr>
          <p:nvPr/>
        </p:nvPicPr>
        <p:blipFill rotWithShape="1">
          <a:blip r:embed="rId2">
            <a:alphaModFix amt="40000"/>
          </a:blip>
          <a:srcRect t="15710" r="-1" b="-1"/>
          <a:stretch/>
        </p:blipFill>
        <p:spPr>
          <a:xfrm>
            <a:off x="1525" y="10"/>
            <a:ext cx="12188951" cy="6857990"/>
          </a:xfrm>
          <a:prstGeom prst="rect">
            <a:avLst/>
          </a:prstGeom>
        </p:spPr>
      </p:pic>
      <p:grpSp>
        <p:nvGrpSpPr>
          <p:cNvPr id="45"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46" name="Oval 45">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C159F11-5031-98A4-9091-CC6F61BE2420}"/>
              </a:ext>
            </a:extLst>
          </p:cNvPr>
          <p:cNvSpPr>
            <a:spLocks noGrp="1"/>
          </p:cNvSpPr>
          <p:nvPr>
            <p:ph type="ctrTitle"/>
          </p:nvPr>
        </p:nvSpPr>
        <p:spPr>
          <a:xfrm>
            <a:off x="2562606" y="1122363"/>
            <a:ext cx="7063739" cy="2387600"/>
          </a:xfrm>
        </p:spPr>
        <p:txBody>
          <a:bodyPr>
            <a:normAutofit/>
          </a:bodyPr>
          <a:lstStyle/>
          <a:p>
            <a:r>
              <a:rPr lang="en-US">
                <a:solidFill>
                  <a:srgbClr val="FFFFFF"/>
                </a:solidFill>
              </a:rPr>
              <a:t>Thank you</a:t>
            </a:r>
          </a:p>
        </p:txBody>
      </p:sp>
      <p:sp>
        <p:nvSpPr>
          <p:cNvPr id="3" name="Subtitle 2">
            <a:extLst>
              <a:ext uri="{FF2B5EF4-FFF2-40B4-BE49-F238E27FC236}">
                <a16:creationId xmlns:a16="http://schemas.microsoft.com/office/drawing/2014/main" id="{F20837C2-93EA-ED45-38BD-E2DB657EF6F4}"/>
              </a:ext>
            </a:extLst>
          </p:cNvPr>
          <p:cNvSpPr>
            <a:spLocks noGrp="1"/>
          </p:cNvSpPr>
          <p:nvPr>
            <p:ph type="subTitle" idx="1"/>
          </p:nvPr>
        </p:nvSpPr>
        <p:spPr>
          <a:xfrm>
            <a:off x="2562606" y="3602038"/>
            <a:ext cx="7063739" cy="1655762"/>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953536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Free stock photo of multi-storey car park, parking">
            <a:extLst>
              <a:ext uri="{FF2B5EF4-FFF2-40B4-BE49-F238E27FC236}">
                <a16:creationId xmlns:a16="http://schemas.microsoft.com/office/drawing/2014/main" id="{57A4DD6A-AE24-0D67-10D2-67183A33DE19}"/>
              </a:ext>
            </a:extLst>
          </p:cNvPr>
          <p:cNvPicPr>
            <a:picLocks noChangeAspect="1"/>
          </p:cNvPicPr>
          <p:nvPr/>
        </p:nvPicPr>
        <p:blipFill rotWithShape="1">
          <a:blip r:embed="rId2">
            <a:alphaModFix/>
          </a:blip>
          <a:srcRect b="15730"/>
          <a:stretch/>
        </p:blipFill>
        <p:spPr>
          <a:xfrm>
            <a:off x="20" y="10"/>
            <a:ext cx="12191980" cy="6857990"/>
          </a:xfrm>
          <a:prstGeom prst="rect">
            <a:avLst/>
          </a:prstGeom>
        </p:spPr>
      </p:pic>
      <p:sp>
        <p:nvSpPr>
          <p:cNvPr id="26" name="Freeform: Shape 25">
            <a:extLst>
              <a:ext uri="{FF2B5EF4-FFF2-40B4-BE49-F238E27FC236}">
                <a16:creationId xmlns:a16="http://schemas.microsoft.com/office/drawing/2014/main" id="{36C5C053-F6BB-464B-BDD2-9D811A24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315D1CC-8D02-4016-AD7A-097E77AAE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CB84D5D-9C64-4481-B8AD-C109F7DB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1A9D26D-082A-4101-8D75-863B7B7AB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FE0BA4-FE6E-4B91-9A1B-E373720BD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0E6F154-6DA5-4544-8945-8AF8DE20A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5558ED7-8ED9-4B7F-8138-C5B8A0EC1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3E9F88F-5950-42B0-B9A3-898F9183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227641-EB0E-E4B1-212A-43B6D7CBF716}"/>
              </a:ext>
            </a:extLst>
          </p:cNvPr>
          <p:cNvSpPr>
            <a:spLocks noGrp="1"/>
          </p:cNvSpPr>
          <p:nvPr>
            <p:ph type="ctrTitle"/>
          </p:nvPr>
        </p:nvSpPr>
        <p:spPr>
          <a:xfrm>
            <a:off x="5659718" y="565846"/>
            <a:ext cx="5770281" cy="3617644"/>
          </a:xfrm>
        </p:spPr>
        <p:txBody>
          <a:bodyPr anchor="b">
            <a:normAutofit/>
          </a:bodyPr>
          <a:lstStyle/>
          <a:p>
            <a:pPr algn="r"/>
            <a:r>
              <a:rPr lang="en-US" sz="5600">
                <a:solidFill>
                  <a:srgbClr val="FFFFFF"/>
                </a:solidFill>
              </a:rPr>
              <a:t>INTRODUCTION</a:t>
            </a:r>
          </a:p>
        </p:txBody>
      </p:sp>
      <p:sp>
        <p:nvSpPr>
          <p:cNvPr id="3" name="Subtitle 2">
            <a:extLst>
              <a:ext uri="{FF2B5EF4-FFF2-40B4-BE49-F238E27FC236}">
                <a16:creationId xmlns:a16="http://schemas.microsoft.com/office/drawing/2014/main" id="{38E32CCE-531F-1B56-8610-7F7F4FCBB352}"/>
              </a:ext>
            </a:extLst>
          </p:cNvPr>
          <p:cNvSpPr>
            <a:spLocks noGrp="1"/>
          </p:cNvSpPr>
          <p:nvPr>
            <p:ph type="subTitle" idx="1"/>
          </p:nvPr>
        </p:nvSpPr>
        <p:spPr>
          <a:xfrm>
            <a:off x="5842168" y="4456144"/>
            <a:ext cx="5587831" cy="608350"/>
          </a:xfrm>
        </p:spPr>
        <p:txBody>
          <a:bodyPr anchor="t">
            <a:normAutofit/>
          </a:bodyPr>
          <a:lstStyle/>
          <a:p>
            <a:r>
              <a:rPr lang="en-US" sz="2200">
                <a:solidFill>
                  <a:srgbClr val="FFFFFF"/>
                </a:solidFill>
                <a:cs typeface="Calibri"/>
              </a:rPr>
              <a:t>An overview about the project.</a:t>
            </a:r>
            <a:endParaRPr lang="en-US"/>
          </a:p>
        </p:txBody>
      </p:sp>
    </p:spTree>
    <p:extLst>
      <p:ext uri="{BB962C8B-B14F-4D97-AF65-F5344CB8AC3E}">
        <p14:creationId xmlns:p14="http://schemas.microsoft.com/office/powerpoint/2010/main" val="1574822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4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46" name="Oval 4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7" name="Freeform: Shape 5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9" name="Oval 5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62" name="Rectangle 6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A93D49-30C6-75A7-0B73-E56738D0D7F4}"/>
              </a:ext>
            </a:extLst>
          </p:cNvPr>
          <p:cNvSpPr>
            <a:spLocks noGrp="1"/>
          </p:cNvSpPr>
          <p:nvPr>
            <p:ph type="title"/>
          </p:nvPr>
        </p:nvSpPr>
        <p:spPr>
          <a:xfrm>
            <a:off x="2637255" y="857949"/>
            <a:ext cx="7009002" cy="856790"/>
          </a:xfrm>
        </p:spPr>
        <p:txBody>
          <a:bodyPr anchor="t">
            <a:normAutofit/>
          </a:bodyPr>
          <a:lstStyle/>
          <a:p>
            <a:r>
              <a:rPr lang="en-US" sz="4400" dirty="0">
                <a:ea typeface="+mj-lt"/>
                <a:cs typeface="+mj-lt"/>
              </a:rPr>
              <a:t>     </a:t>
            </a:r>
            <a:r>
              <a:rPr lang="en-US" sz="4400" dirty="0">
                <a:solidFill>
                  <a:srgbClr val="FF0000"/>
                </a:solidFill>
                <a:ea typeface="+mj-lt"/>
                <a:cs typeface="+mj-lt"/>
              </a:rPr>
              <a:t>1- Project Objectives</a:t>
            </a:r>
            <a:r>
              <a:rPr lang="en-US" sz="4400" dirty="0">
                <a:ea typeface="+mj-lt"/>
                <a:cs typeface="+mj-lt"/>
              </a:rPr>
              <a:t> </a:t>
            </a:r>
            <a:endParaRPr lang="en-US" sz="4400" dirty="0"/>
          </a:p>
        </p:txBody>
      </p:sp>
      <p:graphicFrame>
        <p:nvGraphicFramePr>
          <p:cNvPr id="5" name="Content Placeholder 2">
            <a:extLst>
              <a:ext uri="{FF2B5EF4-FFF2-40B4-BE49-F238E27FC236}">
                <a16:creationId xmlns:a16="http://schemas.microsoft.com/office/drawing/2014/main" id="{B2FC1BA8-CD96-673F-4D89-1B8D49306E46}"/>
              </a:ext>
            </a:extLst>
          </p:cNvPr>
          <p:cNvGraphicFramePr>
            <a:graphicFrameLocks noGrp="1"/>
          </p:cNvGraphicFramePr>
          <p:nvPr>
            <p:ph idx="1"/>
            <p:extLst>
              <p:ext uri="{D42A27DB-BD31-4B8C-83A1-F6EECF244321}">
                <p14:modId xmlns:p14="http://schemas.microsoft.com/office/powerpoint/2010/main" val="2736602723"/>
              </p:ext>
            </p:extLst>
          </p:nvPr>
        </p:nvGraphicFramePr>
        <p:xfrm>
          <a:off x="166129" y="2413852"/>
          <a:ext cx="11592192" cy="3763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815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2E0D8-1804-36D1-1F00-B2975C41C97C}"/>
              </a:ext>
            </a:extLst>
          </p:cNvPr>
          <p:cNvSpPr>
            <a:spLocks noGrp="1"/>
          </p:cNvSpPr>
          <p:nvPr>
            <p:ph type="title"/>
          </p:nvPr>
        </p:nvSpPr>
        <p:spPr>
          <a:xfrm>
            <a:off x="137536" y="3126"/>
            <a:ext cx="9351441" cy="815702"/>
          </a:xfrm>
        </p:spPr>
        <p:txBody>
          <a:bodyPr>
            <a:normAutofit/>
          </a:bodyPr>
          <a:lstStyle/>
          <a:p>
            <a:r>
              <a:rPr lang="en-US" dirty="0">
                <a:solidFill>
                  <a:srgbClr val="FF0000"/>
                </a:solidFill>
                <a:ea typeface="+mj-lt"/>
                <a:cs typeface="+mj-lt"/>
              </a:rPr>
              <a:t>2- Brief Description of the Project</a:t>
            </a:r>
            <a:r>
              <a:rPr lang="en-US" dirty="0">
                <a:ea typeface="+mj-lt"/>
                <a:cs typeface="+mj-lt"/>
              </a:rPr>
              <a:t> </a:t>
            </a:r>
            <a:endParaRPr lang="en-US"/>
          </a:p>
        </p:txBody>
      </p:sp>
      <p:pic>
        <p:nvPicPr>
          <p:cNvPr id="7" name="Picture 6" descr="A diagram of a parking spot&#10;&#10;Description automatically generated">
            <a:extLst>
              <a:ext uri="{FF2B5EF4-FFF2-40B4-BE49-F238E27FC236}">
                <a16:creationId xmlns:a16="http://schemas.microsoft.com/office/drawing/2014/main" id="{690D304A-6D47-8C4B-B8D0-E6AA9FC06A7D}"/>
              </a:ext>
            </a:extLst>
          </p:cNvPr>
          <p:cNvPicPr>
            <a:picLocks noChangeAspect="1"/>
          </p:cNvPicPr>
          <p:nvPr/>
        </p:nvPicPr>
        <p:blipFill>
          <a:blip r:embed="rId2"/>
          <a:stretch>
            <a:fillRect/>
          </a:stretch>
        </p:blipFill>
        <p:spPr>
          <a:xfrm>
            <a:off x="6684807" y="4837427"/>
            <a:ext cx="4489091" cy="2023458"/>
          </a:xfrm>
          <a:prstGeom prst="rect">
            <a:avLst/>
          </a:prstGeom>
        </p:spPr>
      </p:pic>
      <p:pic>
        <p:nvPicPr>
          <p:cNvPr id="8" name="Picture 7" descr="A top view of several cars in a parking lot&#10;&#10;Description automatically generated">
            <a:extLst>
              <a:ext uri="{FF2B5EF4-FFF2-40B4-BE49-F238E27FC236}">
                <a16:creationId xmlns:a16="http://schemas.microsoft.com/office/drawing/2014/main" id="{AEBE98C7-F646-1807-ED89-6608942E6AA0}"/>
              </a:ext>
            </a:extLst>
          </p:cNvPr>
          <p:cNvPicPr>
            <a:picLocks noChangeAspect="1"/>
          </p:cNvPicPr>
          <p:nvPr/>
        </p:nvPicPr>
        <p:blipFill>
          <a:blip r:embed="rId3"/>
          <a:stretch>
            <a:fillRect/>
          </a:stretch>
        </p:blipFill>
        <p:spPr>
          <a:xfrm>
            <a:off x="918828" y="4845473"/>
            <a:ext cx="4585148" cy="2008703"/>
          </a:xfrm>
          <a:prstGeom prst="rect">
            <a:avLst/>
          </a:prstGeom>
        </p:spPr>
      </p:pic>
      <p:sp>
        <p:nvSpPr>
          <p:cNvPr id="9" name="Arrow: Right 8">
            <a:extLst>
              <a:ext uri="{FF2B5EF4-FFF2-40B4-BE49-F238E27FC236}">
                <a16:creationId xmlns:a16="http://schemas.microsoft.com/office/drawing/2014/main" id="{F8E4C9BA-C2F1-411D-DFC9-262AAFBAF058}"/>
              </a:ext>
            </a:extLst>
          </p:cNvPr>
          <p:cNvSpPr/>
          <p:nvPr/>
        </p:nvSpPr>
        <p:spPr>
          <a:xfrm rot="7260000">
            <a:off x="2789001" y="4140318"/>
            <a:ext cx="847859" cy="440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FFA31857-5E27-7650-76E0-E8C6F28A22C4}"/>
              </a:ext>
            </a:extLst>
          </p:cNvPr>
          <p:cNvSpPr/>
          <p:nvPr/>
        </p:nvSpPr>
        <p:spPr>
          <a:xfrm rot="3600000">
            <a:off x="8101535" y="4140318"/>
            <a:ext cx="847859" cy="440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parking lot&#10;&#10;Description automatically generated">
            <a:extLst>
              <a:ext uri="{FF2B5EF4-FFF2-40B4-BE49-F238E27FC236}">
                <a16:creationId xmlns:a16="http://schemas.microsoft.com/office/drawing/2014/main" id="{6A60FBD1-AE5D-4BBE-C747-A83ADBA41917}"/>
              </a:ext>
            </a:extLst>
          </p:cNvPr>
          <p:cNvPicPr>
            <a:picLocks noChangeAspect="1"/>
          </p:cNvPicPr>
          <p:nvPr/>
        </p:nvPicPr>
        <p:blipFill>
          <a:blip r:embed="rId4"/>
          <a:stretch>
            <a:fillRect/>
          </a:stretch>
        </p:blipFill>
        <p:spPr>
          <a:xfrm>
            <a:off x="1760113" y="806078"/>
            <a:ext cx="8188817" cy="3077899"/>
          </a:xfrm>
          <a:prstGeom prst="rect">
            <a:avLst/>
          </a:prstGeom>
        </p:spPr>
      </p:pic>
    </p:spTree>
    <p:extLst>
      <p:ext uri="{BB962C8B-B14F-4D97-AF65-F5344CB8AC3E}">
        <p14:creationId xmlns:p14="http://schemas.microsoft.com/office/powerpoint/2010/main" val="210770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900" decel="100000" fill="hold"/>
                                        <p:tgtEl>
                                          <p:spTgt spid="9"/>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900" decel="100000" fill="hold"/>
                                        <p:tgtEl>
                                          <p:spTgt spid="11"/>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theme/theme1.xml><?xml version="1.0" encoding="utf-8"?>
<a:theme xmlns:a="http://schemas.openxmlformats.org/drawingml/2006/main" name="ConfettiVTI">
  <a:themeElements>
    <a:clrScheme name="AnalogousFromLightSeed_2SEEDS">
      <a:dk1>
        <a:srgbClr val="000000"/>
      </a:dk1>
      <a:lt1>
        <a:srgbClr val="FFFFFF"/>
      </a:lt1>
      <a:dk2>
        <a:srgbClr val="413424"/>
      </a:dk2>
      <a:lt2>
        <a:srgbClr val="E8E5E2"/>
      </a:lt2>
      <a:accent1>
        <a:srgbClr val="7E9FBA"/>
      </a:accent1>
      <a:accent2>
        <a:srgbClr val="80A9AA"/>
      </a:accent2>
      <a:accent3>
        <a:srgbClr val="969CC7"/>
      </a:accent3>
      <a:accent4>
        <a:srgbClr val="BA867E"/>
      </a:accent4>
      <a:accent5>
        <a:srgbClr val="B89D7B"/>
      </a:accent5>
      <a:accent6>
        <a:srgbClr val="A5A470"/>
      </a:accent6>
      <a:hlink>
        <a:srgbClr val="9F795B"/>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emplate>office theme</Template>
  <TotalTime>2</TotalTime>
  <Words>2038</Words>
  <Application>Microsoft Office PowerPoint</Application>
  <PresentationFormat>Widescreen</PresentationFormat>
  <Paragraphs>332</Paragraphs>
  <Slides>60</Slides>
  <Notes>0</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ConfettiVTI</vt:lpstr>
      <vt:lpstr>Design &amp; Development of an Autonomous Automotive Parking System   Advancing Automotive Technology to Provide Convenient Parking Solution</vt:lpstr>
      <vt:lpstr>Our Team</vt:lpstr>
      <vt:lpstr>Content</vt:lpstr>
      <vt:lpstr>Abstract </vt:lpstr>
      <vt:lpstr>Why Self-parking ?</vt:lpstr>
      <vt:lpstr>PowerPoint Presentation</vt:lpstr>
      <vt:lpstr>INTRODUCTION</vt:lpstr>
      <vt:lpstr>     1- Project Objectives </vt:lpstr>
      <vt:lpstr>2- Brief Description of the Project </vt:lpstr>
      <vt:lpstr>3- Project Main Parts:</vt:lpstr>
      <vt:lpstr>Mechanical Design</vt:lpstr>
      <vt:lpstr>PowerPoint Presentation</vt:lpstr>
      <vt:lpstr>1- BODY FRAME DESIGN</vt:lpstr>
      <vt:lpstr>DIMENSIONAL CONVERSION </vt:lpstr>
      <vt:lpstr>PowerPoint Presentation</vt:lpstr>
      <vt:lpstr>PowerPoint Presentation</vt:lpstr>
      <vt:lpstr>PowerPoint Presentation</vt:lpstr>
      <vt:lpstr>CAR OLD DESIGNS</vt:lpstr>
      <vt:lpstr>2- POWERTRAIN DESIGN</vt:lpstr>
      <vt:lpstr>POWERTRAIN PARTS</vt:lpstr>
      <vt:lpstr>POWERTRAIN ASSEMBLY </vt:lpstr>
      <vt:lpstr>POWERTRAIN DESIGN VERSIONS</vt:lpstr>
      <vt:lpstr>3- STEERING SYSTEM DESIGN</vt:lpstr>
      <vt:lpstr>PowerPoint Presentation</vt:lpstr>
      <vt:lpstr>PowerPoint Presentation</vt:lpstr>
      <vt:lpstr>HOW TO MAKE IT ? </vt:lpstr>
      <vt:lpstr>PowerPoint Presentation</vt:lpstr>
      <vt:lpstr>PowerPoint Presentation</vt:lpstr>
      <vt:lpstr>PowerPoint Presentation</vt:lpstr>
      <vt:lpstr>HOW TO FIX IT ?</vt:lpstr>
      <vt:lpstr>Mechatronics System</vt:lpstr>
      <vt:lpstr>1- Components</vt:lpstr>
      <vt:lpstr>PowerPoint Presentation</vt:lpstr>
      <vt:lpstr>3) Ultrasonic Sensor:</vt:lpstr>
      <vt:lpstr>PowerPoint Presentation</vt:lpstr>
      <vt:lpstr>5) DC Geared Motor:</vt:lpstr>
      <vt:lpstr>PowerPoint Presentation</vt:lpstr>
      <vt:lpstr>2 –  Circuit Design &amp; Electric Characteristic </vt:lpstr>
      <vt:lpstr>Path Planning Algorithm</vt:lpstr>
      <vt:lpstr>What is the meaning of a path planning?</vt:lpstr>
      <vt:lpstr>Vehicle Kinematics</vt:lpstr>
      <vt:lpstr>1- Parallel Parking Path Design </vt:lpstr>
      <vt:lpstr>PowerPoint Presentation</vt:lpstr>
      <vt:lpstr>2- Perpendicular Parking Path Design</vt:lpstr>
      <vt:lpstr>PowerPoint Presentation</vt:lpstr>
      <vt:lpstr>Path Planning Validation</vt:lpstr>
      <vt:lpstr>PowerPoint Presentation</vt:lpstr>
      <vt:lpstr>Software</vt:lpstr>
      <vt:lpstr>Needed Software Layers</vt:lpstr>
      <vt:lpstr>Software Development</vt:lpstr>
      <vt:lpstr>RTOS</vt:lpstr>
      <vt:lpstr>Application</vt:lpstr>
      <vt:lpstr>Mapping Algorithm</vt:lpstr>
      <vt:lpstr>PowerPoint Presentation</vt:lpstr>
      <vt:lpstr>PowerPoint Presentation</vt:lpstr>
      <vt:lpstr>SW Verification &amp; Validation</vt:lpstr>
      <vt:lpstr>Conclusion and Future Work</vt:lpstr>
      <vt:lpstr>Future Work</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Peter Sameh Henri</cp:lastModifiedBy>
  <cp:revision>3593</cp:revision>
  <dcterms:created xsi:type="dcterms:W3CDTF">2023-10-05T19:28:02Z</dcterms:created>
  <dcterms:modified xsi:type="dcterms:W3CDTF">2024-07-03T00:01:50Z</dcterms:modified>
</cp:coreProperties>
</file>